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9"/>
  </p:notesMasterIdLst>
  <p:sldIdLst>
    <p:sldId id="278" r:id="rId2"/>
    <p:sldId id="280" r:id="rId3"/>
    <p:sldId id="279" r:id="rId4"/>
    <p:sldId id="296" r:id="rId5"/>
    <p:sldId id="297" r:id="rId6"/>
    <p:sldId id="295" r:id="rId7"/>
    <p:sldId id="293" r:id="rId8"/>
  </p:sldIdLst>
  <p:sldSz cx="12192000" cy="6858000"/>
  <p:notesSz cx="13716000" cy="2438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userDrawn="1">
          <p15:clr>
            <a:srgbClr val="A4A3A4"/>
          </p15:clr>
        </p15:guide>
        <p15:guide id="2" pos="456" userDrawn="1">
          <p15:clr>
            <a:srgbClr val="A4A3A4"/>
          </p15:clr>
        </p15:guide>
        <p15:guide id="3" orient="horz" pos="2616" userDrawn="1">
          <p15:clr>
            <a:srgbClr val="A4A3A4"/>
          </p15:clr>
        </p15:guide>
        <p15:guide id="4" orient="horz" pos="3264" userDrawn="1">
          <p15:clr>
            <a:srgbClr val="A4A3A4"/>
          </p15:clr>
        </p15:guide>
        <p15:guide id="5" pos="6912" userDrawn="1">
          <p15:clr>
            <a:srgbClr val="A4A3A4"/>
          </p15:clr>
        </p15:guide>
        <p15:guide id="6" orient="horz" pos="2136" userDrawn="1">
          <p15:clr>
            <a:srgbClr val="A4A3A4"/>
          </p15:clr>
        </p15:guide>
        <p15:guide id="7" orient="horz" pos="4008" userDrawn="1">
          <p15:clr>
            <a:srgbClr val="A4A3A4"/>
          </p15:clr>
        </p15:guide>
        <p15:guide id="8" orient="horz" pos="1152" userDrawn="1">
          <p15:clr>
            <a:srgbClr val="A4A3A4"/>
          </p15:clr>
        </p15:guide>
        <p15:guide id="9" orient="horz" pos="2352" userDrawn="1">
          <p15:clr>
            <a:srgbClr val="A4A3A4"/>
          </p15:clr>
        </p15:guide>
        <p15:guide id="10" orient="horz" pos="1512" userDrawn="1">
          <p15:clr>
            <a:srgbClr val="A4A3A4"/>
          </p15:clr>
        </p15:guide>
        <p15:guide id="11" pos="7680" userDrawn="1">
          <p15:clr>
            <a:srgbClr val="A4A3A4"/>
          </p15:clr>
        </p15:guide>
        <p15:guide id="12" pos="6696" userDrawn="1">
          <p15:clr>
            <a:srgbClr val="A4A3A4"/>
          </p15:clr>
        </p15:guide>
        <p15:guide id="13" pos="1008" userDrawn="1">
          <p15:clr>
            <a:srgbClr val="A4A3A4"/>
          </p15:clr>
        </p15:guide>
        <p15:guide id="14" pos="1584" userDrawn="1">
          <p15:clr>
            <a:srgbClr val="A4A3A4"/>
          </p15:clr>
        </p15:guide>
        <p15:guide id="15" pos="2136" userDrawn="1">
          <p15:clr>
            <a:srgbClr val="A4A3A4"/>
          </p15:clr>
        </p15:guide>
        <p15:guide id="16" pos="2760" userDrawn="1">
          <p15:clr>
            <a:srgbClr val="A4A3A4"/>
          </p15:clr>
        </p15:guide>
        <p15:guide id="17" pos="3288" userDrawn="1">
          <p15:clr>
            <a:srgbClr val="A4A3A4"/>
          </p15:clr>
        </p15:guide>
        <p15:guide id="18" pos="4032" userDrawn="1">
          <p15:clr>
            <a:srgbClr val="A4A3A4"/>
          </p15:clr>
        </p15:guide>
        <p15:guide id="19" pos="4392" userDrawn="1">
          <p15:clr>
            <a:srgbClr val="A4A3A4"/>
          </p15:clr>
        </p15:guide>
        <p15:guide id="20" pos="4944" userDrawn="1">
          <p15:clr>
            <a:srgbClr val="A4A3A4"/>
          </p15:clr>
        </p15:guide>
        <p15:guide id="21" pos="5544" userDrawn="1">
          <p15:clr>
            <a:srgbClr val="A4A3A4"/>
          </p15:clr>
        </p15:guide>
        <p15:guide id="22" pos="6072" userDrawn="1">
          <p15:clr>
            <a:srgbClr val="A4A3A4"/>
          </p15:clr>
        </p15:guide>
        <p15:guide id="23" orient="horz" pos="2448" userDrawn="1">
          <p15:clr>
            <a:srgbClr val="A4A3A4"/>
          </p15:clr>
        </p15:guide>
        <p15:guide id="24" orient="horz" pos="960" userDrawn="1">
          <p15:clr>
            <a:srgbClr val="A4A3A4"/>
          </p15:clr>
        </p15:guide>
        <p15:guide id="25" pos="5256" userDrawn="1">
          <p15:clr>
            <a:srgbClr val="A4A3A4"/>
          </p15:clr>
        </p15:guide>
        <p15:guide id="26" pos="726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C8F"/>
    <a:srgbClr val="FDFBF6"/>
    <a:srgbClr val="AAC4E9"/>
    <a:srgbClr val="F5CDCE"/>
    <a:srgbClr val="DF8C8C"/>
    <a:srgbClr val="D4D593"/>
    <a:srgbClr val="E6F0FE"/>
    <a:srgbClr val="CDBE8A"/>
    <a:srgbClr val="FFEFEF"/>
    <a:srgbClr val="FCFB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09" autoAdjust="0"/>
  </p:normalViewPr>
  <p:slideViewPr>
    <p:cSldViewPr snapToGrid="0" snapToObjects="1">
      <p:cViewPr varScale="1">
        <p:scale>
          <a:sx n="114" d="100"/>
          <a:sy n="114" d="100"/>
        </p:scale>
        <p:origin x="414" y="114"/>
      </p:cViewPr>
      <p:guideLst>
        <p:guide/>
        <p:guide pos="456"/>
        <p:guide orient="horz" pos="2616"/>
        <p:guide orient="horz" pos="3264"/>
        <p:guide pos="6912"/>
        <p:guide orient="horz" pos="2136"/>
        <p:guide orient="horz" pos="4008"/>
        <p:guide orient="horz" pos="1152"/>
        <p:guide orient="horz" pos="2352"/>
        <p:guide orient="horz" pos="1512"/>
        <p:guide pos="7680"/>
        <p:guide pos="6696"/>
        <p:guide pos="1008"/>
        <p:guide pos="1584"/>
        <p:guide pos="2136"/>
        <p:guide pos="2760"/>
        <p:guide pos="3288"/>
        <p:guide pos="4032"/>
        <p:guide pos="4392"/>
        <p:guide pos="4944"/>
        <p:guide pos="5544"/>
        <p:guide pos="6072"/>
        <p:guide orient="horz" pos="2448"/>
        <p:guide orient="horz" pos="960"/>
        <p:guide pos="5256"/>
        <p:guide pos="72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866786"/>
      </p:ext>
    </p:extLst>
  </p:cSld>
  <p:clrMap bg1="lt1" tx1="dk1" bg2="lt2" tx2="dk2" accent1="accent1" accent2="accent2" accent3="accent3" accent4="accent4" accent5="accent5" accent6="accent6" hlink="hlink" folHlink="folHlink"/>
  <p:notesStyle>
    <a:lvl1pPr marL="0" algn="l" defTabSz="457200" rtl="0" eaLnBrk="1" latinLnBrk="0" hangingPunct="1">
      <a:defRPr sz="600" kern="1200">
        <a:solidFill>
          <a:schemeClr val="tx1"/>
        </a:solidFill>
        <a:latin typeface="+mn-lt"/>
        <a:ea typeface="+mn-ea"/>
        <a:cs typeface="+mn-cs"/>
      </a:defRPr>
    </a:lvl1pPr>
    <a:lvl2pPr marL="228600" algn="l" defTabSz="457200" rtl="0" eaLnBrk="1" latinLnBrk="0" hangingPunct="1">
      <a:defRPr sz="600" kern="1200">
        <a:solidFill>
          <a:schemeClr val="tx1"/>
        </a:solidFill>
        <a:latin typeface="+mn-lt"/>
        <a:ea typeface="+mn-ea"/>
        <a:cs typeface="+mn-cs"/>
      </a:defRPr>
    </a:lvl2pPr>
    <a:lvl3pPr marL="457200" algn="l" defTabSz="457200" rtl="0" eaLnBrk="1" latinLnBrk="0" hangingPunct="1">
      <a:defRPr sz="600" kern="1200">
        <a:solidFill>
          <a:schemeClr val="tx1"/>
        </a:solidFill>
        <a:latin typeface="+mn-lt"/>
        <a:ea typeface="+mn-ea"/>
        <a:cs typeface="+mn-cs"/>
      </a:defRPr>
    </a:lvl3pPr>
    <a:lvl4pPr marL="685800" algn="l" defTabSz="457200" rtl="0" eaLnBrk="1" latinLnBrk="0" hangingPunct="1">
      <a:defRPr sz="600" kern="1200">
        <a:solidFill>
          <a:schemeClr val="tx1"/>
        </a:solidFill>
        <a:latin typeface="+mn-lt"/>
        <a:ea typeface="+mn-ea"/>
        <a:cs typeface="+mn-cs"/>
      </a:defRPr>
    </a:lvl4pPr>
    <a:lvl5pPr marL="914400" algn="l" defTabSz="457200" rtl="0" eaLnBrk="1" latinLnBrk="0" hangingPunct="1">
      <a:defRPr sz="600" kern="1200">
        <a:solidFill>
          <a:schemeClr val="tx1"/>
        </a:solidFill>
        <a:latin typeface="+mn-lt"/>
        <a:ea typeface="+mn-ea"/>
        <a:cs typeface="+mn-cs"/>
      </a:defRPr>
    </a:lvl5pPr>
    <a:lvl6pPr marL="1143000" algn="l" defTabSz="457200" rtl="0" eaLnBrk="1" latinLnBrk="0" hangingPunct="1">
      <a:defRPr sz="600" kern="1200">
        <a:solidFill>
          <a:schemeClr val="tx1"/>
        </a:solidFill>
        <a:latin typeface="+mn-lt"/>
        <a:ea typeface="+mn-ea"/>
        <a:cs typeface="+mn-cs"/>
      </a:defRPr>
    </a:lvl6pPr>
    <a:lvl7pPr marL="1371600" algn="l" defTabSz="457200" rtl="0" eaLnBrk="1" latinLnBrk="0" hangingPunct="1">
      <a:defRPr sz="600" kern="1200">
        <a:solidFill>
          <a:schemeClr val="tx1"/>
        </a:solidFill>
        <a:latin typeface="+mn-lt"/>
        <a:ea typeface="+mn-ea"/>
        <a:cs typeface="+mn-cs"/>
      </a:defRPr>
    </a:lvl7pPr>
    <a:lvl8pPr marL="1600200" algn="l" defTabSz="457200" rtl="0" eaLnBrk="1" latinLnBrk="0" hangingPunct="1">
      <a:defRPr sz="600" kern="1200">
        <a:solidFill>
          <a:schemeClr val="tx1"/>
        </a:solidFill>
        <a:latin typeface="+mn-lt"/>
        <a:ea typeface="+mn-ea"/>
        <a:cs typeface="+mn-cs"/>
      </a:defRPr>
    </a:lvl8pPr>
    <a:lvl9pPr marL="1828800" algn="l" defTabSz="457200"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5" name="Image 0" descr="preencoded.png">
            <a:extLst>
              <a:ext uri="{FF2B5EF4-FFF2-40B4-BE49-F238E27FC236}">
                <a16:creationId xmlns:a16="http://schemas.microsoft.com/office/drawing/2014/main" id="{BA5D5A72-CB6F-F8DE-E2C9-90459C8C3DC1}"/>
              </a:ext>
            </a:extLst>
          </p:cNvPr>
          <p:cNvSpPr/>
          <p:nvPr/>
        </p:nvSpPr>
        <p:spPr>
          <a:xfrm>
            <a:off x="0" y="0"/>
            <a:ext cx="5295900" cy="6877050"/>
          </a:xfrm>
          <a:custGeom>
            <a:avLst/>
            <a:gdLst>
              <a:gd name="connsiteX0" fmla="*/ 0 w 5295900"/>
              <a:gd name="connsiteY0" fmla="*/ 0 h 6877050"/>
              <a:gd name="connsiteX1" fmla="*/ 5295900 w 5295900"/>
              <a:gd name="connsiteY1" fmla="*/ 0 h 6877050"/>
              <a:gd name="connsiteX2" fmla="*/ 5295900 w 5295900"/>
              <a:gd name="connsiteY2" fmla="*/ 6877050 h 6877050"/>
              <a:gd name="connsiteX3" fmla="*/ 0 w 5295900"/>
              <a:gd name="connsiteY3" fmla="*/ 6877050 h 6877050"/>
            </a:gdLst>
            <a:ahLst/>
            <a:cxnLst>
              <a:cxn ang="0">
                <a:pos x="connsiteX0" y="connsiteY0"/>
              </a:cxn>
              <a:cxn ang="0">
                <a:pos x="connsiteX1" y="connsiteY1"/>
              </a:cxn>
              <a:cxn ang="0">
                <a:pos x="connsiteX2" y="connsiteY2"/>
              </a:cxn>
              <a:cxn ang="0">
                <a:pos x="connsiteX3" y="connsiteY3"/>
              </a:cxn>
            </a:cxnLst>
            <a:rect l="l" t="t" r="r" b="b"/>
            <a:pathLst>
              <a:path w="5295900" h="6877050">
                <a:moveTo>
                  <a:pt x="0" y="0"/>
                </a:moveTo>
                <a:lnTo>
                  <a:pt x="5295900" y="0"/>
                </a:lnTo>
                <a:lnTo>
                  <a:pt x="5295900" y="6877050"/>
                </a:lnTo>
                <a:lnTo>
                  <a:pt x="0" y="6877050"/>
                </a:lnTo>
                <a:close/>
              </a:path>
            </a:pathLst>
          </a:custGeom>
          <a:solidFill>
            <a:schemeClr val="accent3"/>
          </a:solidFill>
          <a:ln w="4763" cap="flat">
            <a:noFill/>
            <a:prstDash val="solid"/>
            <a:miter/>
          </a:ln>
        </p:spPr>
        <p:txBody>
          <a:bodyPr rtlCol="0" anchor="ctr">
            <a:noAutofit/>
          </a:bodyPr>
          <a:lstStyle/>
          <a:p>
            <a:endParaRPr lang="en-US" dirty="0"/>
          </a:p>
        </p:txBody>
      </p:sp>
      <p:sp>
        <p:nvSpPr>
          <p:cNvPr id="20" name="Freeform: Shape 19">
            <a:extLst>
              <a:ext uri="{FF2B5EF4-FFF2-40B4-BE49-F238E27FC236}">
                <a16:creationId xmlns:a16="http://schemas.microsoft.com/office/drawing/2014/main" id="{E66FD7FF-2869-7902-36B2-2B229AB9AB19}"/>
              </a:ext>
            </a:extLst>
          </p:cNvPr>
          <p:cNvSpPr/>
          <p:nvPr userDrawn="1"/>
        </p:nvSpPr>
        <p:spPr>
          <a:xfrm>
            <a:off x="1600201" y="1153228"/>
            <a:ext cx="9191625" cy="5704772"/>
          </a:xfrm>
          <a:custGeom>
            <a:avLst/>
            <a:gdLst>
              <a:gd name="connsiteX0" fmla="*/ 4595813 w 9191625"/>
              <a:gd name="connsiteY0" fmla="*/ 0 h 5704772"/>
              <a:gd name="connsiteX1" fmla="*/ 9191625 w 9191625"/>
              <a:gd name="connsiteY1" fmla="*/ 4592108 h 5704772"/>
              <a:gd name="connsiteX2" fmla="*/ 9191625 w 9191625"/>
              <a:gd name="connsiteY2" fmla="*/ 5704772 h 5704772"/>
              <a:gd name="connsiteX3" fmla="*/ 0 w 9191625"/>
              <a:gd name="connsiteY3" fmla="*/ 5704772 h 5704772"/>
              <a:gd name="connsiteX4" fmla="*/ 0 w 9191625"/>
              <a:gd name="connsiteY4" fmla="*/ 4592108 h 5704772"/>
              <a:gd name="connsiteX5" fmla="*/ 4595813 w 9191625"/>
              <a:gd name="connsiteY5" fmla="*/ 0 h 570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1625" h="5704772">
                <a:moveTo>
                  <a:pt x="4595813" y="0"/>
                </a:moveTo>
                <a:cubicBezTo>
                  <a:pt x="7133987" y="0"/>
                  <a:pt x="9191625" y="2055957"/>
                  <a:pt x="9191625" y="4592108"/>
                </a:cubicBezTo>
                <a:lnTo>
                  <a:pt x="9191625" y="5704772"/>
                </a:lnTo>
                <a:lnTo>
                  <a:pt x="0" y="5704772"/>
                </a:lnTo>
                <a:lnTo>
                  <a:pt x="0" y="4592108"/>
                </a:lnTo>
                <a:cubicBezTo>
                  <a:pt x="0" y="2055957"/>
                  <a:pt x="2057614" y="0"/>
                  <a:pt x="4595813" y="0"/>
                </a:cubicBezTo>
                <a:close/>
              </a:path>
            </a:pathLst>
          </a:custGeom>
          <a:solidFill>
            <a:schemeClr val="accent6"/>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B1457C88-4472-81CF-02AF-4421E0A3084B}"/>
              </a:ext>
            </a:extLst>
          </p:cNvPr>
          <p:cNvSpPr/>
          <p:nvPr userDrawn="1"/>
        </p:nvSpPr>
        <p:spPr>
          <a:xfrm>
            <a:off x="2795588" y="0"/>
            <a:ext cx="6803142" cy="5396474"/>
          </a:xfrm>
          <a:custGeom>
            <a:avLst/>
            <a:gdLst>
              <a:gd name="connsiteX0" fmla="*/ 0 w 6803142"/>
              <a:gd name="connsiteY0" fmla="*/ 0 h 5396474"/>
              <a:gd name="connsiteX1" fmla="*/ 6803142 w 6803142"/>
              <a:gd name="connsiteY1" fmla="*/ 0 h 5396474"/>
              <a:gd name="connsiteX2" fmla="*/ 6803142 w 6803142"/>
              <a:gd name="connsiteY2" fmla="*/ 1997094 h 5396474"/>
              <a:gd name="connsiteX3" fmla="*/ 3401576 w 6803142"/>
              <a:gd name="connsiteY3" fmla="*/ 5396474 h 5396474"/>
              <a:gd name="connsiteX4" fmla="*/ 0 w 6803142"/>
              <a:gd name="connsiteY4" fmla="*/ 1997094 h 5396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3142" h="5396474">
                <a:moveTo>
                  <a:pt x="0" y="0"/>
                </a:moveTo>
                <a:lnTo>
                  <a:pt x="6803142" y="0"/>
                </a:lnTo>
                <a:lnTo>
                  <a:pt x="6803142" y="1997094"/>
                </a:lnTo>
                <a:cubicBezTo>
                  <a:pt x="6803142" y="3874511"/>
                  <a:pt x="5280228" y="5396474"/>
                  <a:pt x="3401576" y="5396474"/>
                </a:cubicBezTo>
                <a:cubicBezTo>
                  <a:pt x="1522938" y="5396474"/>
                  <a:pt x="0" y="3874511"/>
                  <a:pt x="0" y="1997094"/>
                </a:cubicBezTo>
                <a:close/>
              </a:path>
            </a:pathLst>
          </a:custGeom>
          <a:solidFill>
            <a:schemeClr val="bg1">
              <a:alpha val="99000"/>
            </a:schemeClr>
          </a:solidFill>
          <a:ln w="47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ctrTitle"/>
          </p:nvPr>
        </p:nvSpPr>
        <p:spPr>
          <a:xfrm>
            <a:off x="3403092" y="1984248"/>
            <a:ext cx="5385816" cy="1225296"/>
          </a:xfrm>
        </p:spPr>
        <p:txBody>
          <a:bodyPr tIns="0" anchor="t">
            <a:noAutofit/>
          </a:bodyPr>
          <a:lstStyle>
            <a:lvl1pPr algn="ctr">
              <a:defRPr sz="4400"/>
            </a:lvl1pPr>
          </a:lstStyle>
          <a:p>
            <a:r>
              <a:rPr lang="en-US"/>
              <a:t>Click to edit Master title style</a:t>
            </a:r>
            <a:endParaRPr lang="en-US" dirty="0"/>
          </a:p>
        </p:txBody>
      </p:sp>
      <p:sp>
        <p:nvSpPr>
          <p:cNvPr id="3" name="Subtitle 2"/>
          <p:cNvSpPr>
            <a:spLocks noGrp="1"/>
          </p:cNvSpPr>
          <p:nvPr>
            <p:ph type="subTitle" idx="1"/>
          </p:nvPr>
        </p:nvSpPr>
        <p:spPr>
          <a:xfrm>
            <a:off x="4349496" y="3483864"/>
            <a:ext cx="3493008" cy="878908"/>
          </a:xfrm>
        </p:spPr>
        <p:txBody>
          <a:bodyPr lIns="0" tIns="0" rIns="0" bIns="0">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31799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950ED98-B5D1-206C-403F-FA954F9D2CFF}"/>
              </a:ext>
            </a:extLst>
          </p:cNvPr>
          <p:cNvSpPr/>
          <p:nvPr userDrawn="1"/>
        </p:nvSpPr>
        <p:spPr>
          <a:xfrm>
            <a:off x="685338"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E8643CE-01D9-3E5E-15F6-20689F775F15}"/>
              </a:ext>
            </a:extLst>
          </p:cNvPr>
          <p:cNvSpPr/>
          <p:nvPr userDrawn="1"/>
        </p:nvSpPr>
        <p:spPr>
          <a:xfrm>
            <a:off x="2900911"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AF82DDD-EDEC-7D87-F43A-113C5E4A4FE7}"/>
              </a:ext>
            </a:extLst>
          </p:cNvPr>
          <p:cNvSpPr/>
          <p:nvPr userDrawn="1"/>
        </p:nvSpPr>
        <p:spPr>
          <a:xfrm>
            <a:off x="5116484"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47E492E-967F-54B7-55B1-08A5E1C3615B}"/>
              </a:ext>
            </a:extLst>
          </p:cNvPr>
          <p:cNvSpPr/>
          <p:nvPr userDrawn="1"/>
        </p:nvSpPr>
        <p:spPr>
          <a:xfrm>
            <a:off x="9547629"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0053FE-E44A-CA97-F782-67FC633E722E}"/>
              </a:ext>
            </a:extLst>
          </p:cNvPr>
          <p:cNvSpPr/>
          <p:nvPr userDrawn="1"/>
        </p:nvSpPr>
        <p:spPr>
          <a:xfrm>
            <a:off x="7332057"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445A0A-815D-3414-088B-C041E6742DBE}"/>
              </a:ext>
            </a:extLst>
          </p:cNvPr>
          <p:cNvSpPr>
            <a:spLocks noGrp="1"/>
          </p:cNvSpPr>
          <p:nvPr>
            <p:ph type="title"/>
          </p:nvPr>
        </p:nvSpPr>
        <p:spPr>
          <a:xfrm>
            <a:off x="758952" y="841248"/>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17B5E29-6335-83BC-FA01-FAE422D2658B}"/>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p:nvPr>
        </p:nvSpPr>
        <p:spPr>
          <a:xfrm>
            <a:off x="685338"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4" name="Picture Placeholder 62">
            <a:extLst>
              <a:ext uri="{FF2B5EF4-FFF2-40B4-BE49-F238E27FC236}">
                <a16:creationId xmlns:a16="http://schemas.microsoft.com/office/drawing/2014/main" id="{2F18FBB7-2D21-7954-1324-C7D3BFE5C85D}"/>
              </a:ext>
            </a:extLst>
          </p:cNvPr>
          <p:cNvSpPr>
            <a:spLocks noGrp="1"/>
          </p:cNvSpPr>
          <p:nvPr>
            <p:ph type="pic" sz="quarter" idx="23"/>
          </p:nvPr>
        </p:nvSpPr>
        <p:spPr>
          <a:xfrm>
            <a:off x="1339134"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p:nvPr>
        </p:nvSpPr>
        <p:spPr>
          <a:xfrm>
            <a:off x="731058"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7" name="Text Placeholder 4">
            <a:extLst>
              <a:ext uri="{FF2B5EF4-FFF2-40B4-BE49-F238E27FC236}">
                <a16:creationId xmlns:a16="http://schemas.microsoft.com/office/drawing/2014/main" id="{79F9AD31-B0C5-3563-C73A-8B6297FCFD1C}"/>
              </a:ext>
            </a:extLst>
          </p:cNvPr>
          <p:cNvSpPr>
            <a:spLocks noGrp="1"/>
          </p:cNvSpPr>
          <p:nvPr>
            <p:ph type="body" sz="quarter" idx="3"/>
          </p:nvPr>
        </p:nvSpPr>
        <p:spPr>
          <a:xfrm>
            <a:off x="2900910"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8" name="Picture Placeholder 62">
            <a:extLst>
              <a:ext uri="{FF2B5EF4-FFF2-40B4-BE49-F238E27FC236}">
                <a16:creationId xmlns:a16="http://schemas.microsoft.com/office/drawing/2014/main" id="{05E8E8EF-4954-870B-04E5-82BC660A6738}"/>
              </a:ext>
            </a:extLst>
          </p:cNvPr>
          <p:cNvSpPr>
            <a:spLocks noGrp="1"/>
          </p:cNvSpPr>
          <p:nvPr>
            <p:ph type="pic" sz="quarter" idx="27"/>
          </p:nvPr>
        </p:nvSpPr>
        <p:spPr>
          <a:xfrm>
            <a:off x="3554707"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8" name="Text Placeholder 51">
            <a:extLst>
              <a:ext uri="{FF2B5EF4-FFF2-40B4-BE49-F238E27FC236}">
                <a16:creationId xmlns:a16="http://schemas.microsoft.com/office/drawing/2014/main" id="{75981CD1-EA26-D1CF-F19E-B58C16BA8A69}"/>
              </a:ext>
            </a:extLst>
          </p:cNvPr>
          <p:cNvSpPr>
            <a:spLocks noGrp="1"/>
          </p:cNvSpPr>
          <p:nvPr>
            <p:ph type="body" sz="quarter" idx="19"/>
          </p:nvPr>
        </p:nvSpPr>
        <p:spPr>
          <a:xfrm>
            <a:off x="2946630"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8" name="Text Placeholder 4">
            <a:extLst>
              <a:ext uri="{FF2B5EF4-FFF2-40B4-BE49-F238E27FC236}">
                <a16:creationId xmlns:a16="http://schemas.microsoft.com/office/drawing/2014/main" id="{3A09BBD1-5CBC-B0EF-71C0-054FCB989BC6}"/>
              </a:ext>
            </a:extLst>
          </p:cNvPr>
          <p:cNvSpPr>
            <a:spLocks noGrp="1"/>
          </p:cNvSpPr>
          <p:nvPr>
            <p:ph type="body" sz="quarter" idx="13"/>
          </p:nvPr>
        </p:nvSpPr>
        <p:spPr>
          <a:xfrm>
            <a:off x="5116484"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7" name="Picture Placeholder 62">
            <a:extLst>
              <a:ext uri="{FF2B5EF4-FFF2-40B4-BE49-F238E27FC236}">
                <a16:creationId xmlns:a16="http://schemas.microsoft.com/office/drawing/2014/main" id="{4AD0C8C9-DB5A-6DC8-2729-A21F1A5CF174}"/>
              </a:ext>
            </a:extLst>
          </p:cNvPr>
          <p:cNvSpPr>
            <a:spLocks noGrp="1"/>
          </p:cNvSpPr>
          <p:nvPr>
            <p:ph type="pic" sz="quarter" idx="26"/>
          </p:nvPr>
        </p:nvSpPr>
        <p:spPr>
          <a:xfrm>
            <a:off x="5770280"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9" name="Text Placeholder 51">
            <a:extLst>
              <a:ext uri="{FF2B5EF4-FFF2-40B4-BE49-F238E27FC236}">
                <a16:creationId xmlns:a16="http://schemas.microsoft.com/office/drawing/2014/main" id="{F02DE2DC-F65C-32A5-5821-89FB2F53C325}"/>
              </a:ext>
            </a:extLst>
          </p:cNvPr>
          <p:cNvSpPr>
            <a:spLocks noGrp="1"/>
          </p:cNvSpPr>
          <p:nvPr>
            <p:ph type="body" sz="quarter" idx="20"/>
          </p:nvPr>
        </p:nvSpPr>
        <p:spPr>
          <a:xfrm>
            <a:off x="5162204"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p:nvPr>
        </p:nvSpPr>
        <p:spPr>
          <a:xfrm>
            <a:off x="7332057"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6" name="Picture Placeholder 62">
            <a:extLst>
              <a:ext uri="{FF2B5EF4-FFF2-40B4-BE49-F238E27FC236}">
                <a16:creationId xmlns:a16="http://schemas.microsoft.com/office/drawing/2014/main" id="{139354A0-F5DF-3AC5-5E8B-A41146C26F3C}"/>
              </a:ext>
            </a:extLst>
          </p:cNvPr>
          <p:cNvSpPr>
            <a:spLocks noGrp="1"/>
          </p:cNvSpPr>
          <p:nvPr>
            <p:ph type="pic" sz="quarter" idx="25"/>
          </p:nvPr>
        </p:nvSpPr>
        <p:spPr>
          <a:xfrm>
            <a:off x="7985853"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p:nvPr>
        </p:nvSpPr>
        <p:spPr>
          <a:xfrm>
            <a:off x="7377777"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p:nvPr>
        </p:nvSpPr>
        <p:spPr>
          <a:xfrm>
            <a:off x="9547629"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5" name="Picture Placeholder 62">
            <a:extLst>
              <a:ext uri="{FF2B5EF4-FFF2-40B4-BE49-F238E27FC236}">
                <a16:creationId xmlns:a16="http://schemas.microsoft.com/office/drawing/2014/main" id="{D5BF3A8A-72F1-392E-855B-5B36E244A7FD}"/>
              </a:ext>
            </a:extLst>
          </p:cNvPr>
          <p:cNvSpPr>
            <a:spLocks noGrp="1"/>
          </p:cNvSpPr>
          <p:nvPr>
            <p:ph type="pic" sz="quarter" idx="24"/>
          </p:nvPr>
        </p:nvSpPr>
        <p:spPr>
          <a:xfrm>
            <a:off x="10201425"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p:nvPr>
        </p:nvSpPr>
        <p:spPr>
          <a:xfrm>
            <a:off x="9593349"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Tree>
    <p:extLst>
      <p:ext uri="{BB962C8B-B14F-4D97-AF65-F5344CB8AC3E}">
        <p14:creationId xmlns:p14="http://schemas.microsoft.com/office/powerpoint/2010/main" val="87251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E2DECB02-D9CE-E57A-0604-BFF41EC38AFA}"/>
              </a:ext>
            </a:extLst>
          </p:cNvPr>
          <p:cNvSpPr/>
          <p:nvPr userDrawn="1"/>
        </p:nvSpPr>
        <p:spPr>
          <a:xfrm>
            <a:off x="0" y="0"/>
            <a:ext cx="2838450" cy="2857958"/>
          </a:xfrm>
          <a:custGeom>
            <a:avLst/>
            <a:gdLst>
              <a:gd name="connsiteX0" fmla="*/ 1971005 w 2838450"/>
              <a:gd name="connsiteY0" fmla="*/ 0 h 2857958"/>
              <a:gd name="connsiteX1" fmla="*/ 2838450 w 2838450"/>
              <a:gd name="connsiteY1" fmla="*/ 0 h 2857958"/>
              <a:gd name="connsiteX2" fmla="*/ 2838450 w 2838450"/>
              <a:gd name="connsiteY2" fmla="*/ 7240 h 2857958"/>
              <a:gd name="connsiteX3" fmla="*/ 278890 w 2838450"/>
              <a:gd name="connsiteY3" fmla="*/ 2843883 h 2857958"/>
              <a:gd name="connsiteX4" fmla="*/ 0 w 2838450"/>
              <a:gd name="connsiteY4" fmla="*/ 2857958 h 2857958"/>
              <a:gd name="connsiteX5" fmla="*/ 0 w 2838450"/>
              <a:gd name="connsiteY5" fmla="*/ 1990580 h 2857958"/>
              <a:gd name="connsiteX6" fmla="*/ 190293 w 2838450"/>
              <a:gd name="connsiteY6" fmla="*/ 1980883 h 2857958"/>
              <a:gd name="connsiteX7" fmla="*/ 1960910 w 2838450"/>
              <a:gd name="connsiteY7" fmla="*/ 200390 h 285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38450" h="2857958">
                <a:moveTo>
                  <a:pt x="1971005" y="0"/>
                </a:moveTo>
                <a:lnTo>
                  <a:pt x="2838450" y="0"/>
                </a:lnTo>
                <a:lnTo>
                  <a:pt x="2838450" y="7240"/>
                </a:lnTo>
                <a:cubicBezTo>
                  <a:pt x="2838450" y="1484015"/>
                  <a:pt x="1716931" y="2697914"/>
                  <a:pt x="278890" y="2843883"/>
                </a:cubicBezTo>
                <a:lnTo>
                  <a:pt x="0" y="2857958"/>
                </a:lnTo>
                <a:lnTo>
                  <a:pt x="0" y="1990580"/>
                </a:lnTo>
                <a:lnTo>
                  <a:pt x="190293" y="1980883"/>
                </a:lnTo>
                <a:cubicBezTo>
                  <a:pt x="1124600" y="1885128"/>
                  <a:pt x="1866185" y="1135788"/>
                  <a:pt x="1960910" y="200390"/>
                </a:cubicBez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pPr lvl="0"/>
            <a:endParaRPr lang="en-US" dirty="0"/>
          </a:p>
        </p:txBody>
      </p:sp>
      <p:sp>
        <p:nvSpPr>
          <p:cNvPr id="26" name="Freeform: Shape 25">
            <a:extLst>
              <a:ext uri="{FF2B5EF4-FFF2-40B4-BE49-F238E27FC236}">
                <a16:creationId xmlns:a16="http://schemas.microsoft.com/office/drawing/2014/main" id="{68E760EA-7D83-1DF2-A8EE-4F218084E74F}"/>
              </a:ext>
            </a:extLst>
          </p:cNvPr>
          <p:cNvSpPr/>
          <p:nvPr userDrawn="1"/>
        </p:nvSpPr>
        <p:spPr>
          <a:xfrm>
            <a:off x="1" y="-1"/>
            <a:ext cx="1970627" cy="1990267"/>
          </a:xfrm>
          <a:custGeom>
            <a:avLst/>
            <a:gdLst>
              <a:gd name="connsiteX0" fmla="*/ 0 w 1970627"/>
              <a:gd name="connsiteY0" fmla="*/ 0 h 1990267"/>
              <a:gd name="connsiteX1" fmla="*/ 1970627 w 1970627"/>
              <a:gd name="connsiteY1" fmla="*/ 0 h 1990267"/>
              <a:gd name="connsiteX2" fmla="*/ 1960534 w 1970627"/>
              <a:gd name="connsiteY2" fmla="*/ 200357 h 1990267"/>
              <a:gd name="connsiteX3" fmla="*/ 190254 w 1970627"/>
              <a:gd name="connsiteY3" fmla="*/ 1980571 h 1990267"/>
              <a:gd name="connsiteX4" fmla="*/ 0 w 1970627"/>
              <a:gd name="connsiteY4" fmla="*/ 1990267 h 1990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0627" h="1990267">
                <a:moveTo>
                  <a:pt x="0" y="0"/>
                </a:moveTo>
                <a:lnTo>
                  <a:pt x="1970627" y="0"/>
                </a:lnTo>
                <a:lnTo>
                  <a:pt x="1960534" y="200357"/>
                </a:lnTo>
                <a:cubicBezTo>
                  <a:pt x="1865827" y="1135608"/>
                  <a:pt x="1124383" y="1884831"/>
                  <a:pt x="190254" y="1980571"/>
                </a:cubicBezTo>
                <a:lnTo>
                  <a:pt x="0" y="1990267"/>
                </a:lnTo>
                <a:close/>
              </a:path>
            </a:pathLst>
          </a:custGeom>
          <a:solidFill>
            <a:srgbClr val="F5CDCE"/>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FF3F3353-78A1-F584-81A6-9513382DF18F}"/>
              </a:ext>
            </a:extLst>
          </p:cNvPr>
          <p:cNvSpPr/>
          <p:nvPr userDrawn="1"/>
        </p:nvSpPr>
        <p:spPr>
          <a:xfrm>
            <a:off x="1" y="1"/>
            <a:ext cx="1003449" cy="1013015"/>
          </a:xfrm>
          <a:custGeom>
            <a:avLst/>
            <a:gdLst>
              <a:gd name="connsiteX0" fmla="*/ 0 w 1003449"/>
              <a:gd name="connsiteY0" fmla="*/ 0 h 1013015"/>
              <a:gd name="connsiteX1" fmla="*/ 1003449 w 1003449"/>
              <a:gd name="connsiteY1" fmla="*/ 0 h 1013015"/>
              <a:gd name="connsiteX2" fmla="*/ 998306 w 1003449"/>
              <a:gd name="connsiteY2" fmla="*/ 100639 h 1013015"/>
              <a:gd name="connsiteX3" fmla="*/ 90663 w 1003449"/>
              <a:gd name="connsiteY3" fmla="*/ 1008380 h 1013015"/>
              <a:gd name="connsiteX4" fmla="*/ 0 w 1003449"/>
              <a:gd name="connsiteY4" fmla="*/ 1013015 h 101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49" h="1013015">
                <a:moveTo>
                  <a:pt x="0" y="0"/>
                </a:moveTo>
                <a:lnTo>
                  <a:pt x="1003449" y="0"/>
                </a:lnTo>
                <a:lnTo>
                  <a:pt x="998306" y="100639"/>
                </a:lnTo>
                <a:cubicBezTo>
                  <a:pt x="949402" y="576784"/>
                  <a:pt x="566756" y="959471"/>
                  <a:pt x="90663" y="1008380"/>
                </a:cubicBezTo>
                <a:lnTo>
                  <a:pt x="0" y="1013015"/>
                </a:ln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A65C6DDD-D2BB-0153-0F53-9F7C17BDFD2B}"/>
              </a:ext>
            </a:extLst>
          </p:cNvPr>
          <p:cNvSpPr>
            <a:spLocks noGrp="1"/>
          </p:cNvSpPr>
          <p:nvPr>
            <p:ph type="title"/>
          </p:nvPr>
        </p:nvSpPr>
        <p:spPr/>
        <p:txBody>
          <a:bodyPr/>
          <a:lstStyle>
            <a:lvl1pPr>
              <a:lnSpc>
                <a:spcPct val="100000"/>
              </a:lnSpc>
              <a:defRPr>
                <a:solidFill>
                  <a:schemeClr val="accent6"/>
                </a:solidFill>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471A846E-CBB1-9805-456D-0C0B890912B7}"/>
              </a:ext>
            </a:extLst>
          </p:cNvPr>
          <p:cNvSpPr>
            <a:spLocks noGrp="1"/>
          </p:cNvSpPr>
          <p:nvPr>
            <p:ph type="sldNum" sz="quarter" idx="12"/>
          </p:nvPr>
        </p:nvSpPr>
        <p:spPr/>
        <p:txBody>
          <a:bodyPr/>
          <a:lstStyle/>
          <a:p>
            <a:fld id="{48F63A3B-78C7-47BE-AE5E-E10140E04643}" type="slidenum">
              <a:rPr lang="en-US" smtClean="0"/>
              <a:pPr/>
              <a:t>‹#›</a:t>
            </a:fld>
            <a:endParaRPr lang="en-US" dirty="0"/>
          </a:p>
        </p:txBody>
      </p:sp>
      <p:sp>
        <p:nvSpPr>
          <p:cNvPr id="30" name="Image 2" descr="preencoded.png">
            <a:extLst>
              <a:ext uri="{FF2B5EF4-FFF2-40B4-BE49-F238E27FC236}">
                <a16:creationId xmlns:a16="http://schemas.microsoft.com/office/drawing/2014/main" id="{790E862E-398F-571C-EC2C-3D17164DE059}"/>
              </a:ext>
            </a:extLst>
          </p:cNvPr>
          <p:cNvSpPr/>
          <p:nvPr/>
        </p:nvSpPr>
        <p:spPr>
          <a:xfrm>
            <a:off x="1458332" y="590133"/>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p>
            <a:endParaRPr lang="en-US" dirty="0"/>
          </a:p>
        </p:txBody>
      </p:sp>
      <p:sp>
        <p:nvSpPr>
          <p:cNvPr id="31" name="Text Placeholder 2">
            <a:extLst>
              <a:ext uri="{FF2B5EF4-FFF2-40B4-BE49-F238E27FC236}">
                <a16:creationId xmlns:a16="http://schemas.microsoft.com/office/drawing/2014/main" id="{AB1DF8DE-0EED-2627-4B5E-266C0BC276BE}"/>
              </a:ext>
            </a:extLst>
          </p:cNvPr>
          <p:cNvSpPr>
            <a:spLocks noGrp="1"/>
          </p:cNvSpPr>
          <p:nvPr>
            <p:ph type="body" idx="1" hasCustomPrompt="1"/>
          </p:nvPr>
        </p:nvSpPr>
        <p:spPr>
          <a:xfrm>
            <a:off x="685338"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2" name="Text Placeholder 4">
            <a:extLst>
              <a:ext uri="{FF2B5EF4-FFF2-40B4-BE49-F238E27FC236}">
                <a16:creationId xmlns:a16="http://schemas.microsoft.com/office/drawing/2014/main" id="{5AE99EEE-38C4-CB2D-EEA0-8A2EB6F129E4}"/>
              </a:ext>
            </a:extLst>
          </p:cNvPr>
          <p:cNvSpPr>
            <a:spLocks noGrp="1"/>
          </p:cNvSpPr>
          <p:nvPr>
            <p:ph type="body" sz="quarter" idx="3" hasCustomPrompt="1"/>
          </p:nvPr>
        </p:nvSpPr>
        <p:spPr>
          <a:xfrm>
            <a:off x="2900911"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3" name="Text Placeholder 4">
            <a:extLst>
              <a:ext uri="{FF2B5EF4-FFF2-40B4-BE49-F238E27FC236}">
                <a16:creationId xmlns:a16="http://schemas.microsoft.com/office/drawing/2014/main" id="{AA90F0AE-69F4-EBD3-AED1-81E98D34811D}"/>
              </a:ext>
            </a:extLst>
          </p:cNvPr>
          <p:cNvSpPr>
            <a:spLocks noGrp="1"/>
          </p:cNvSpPr>
          <p:nvPr>
            <p:ph type="body" sz="quarter" idx="13" hasCustomPrompt="1"/>
          </p:nvPr>
        </p:nvSpPr>
        <p:spPr>
          <a:xfrm>
            <a:off x="5116484"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4" name="Text Placeholder 4">
            <a:extLst>
              <a:ext uri="{FF2B5EF4-FFF2-40B4-BE49-F238E27FC236}">
                <a16:creationId xmlns:a16="http://schemas.microsoft.com/office/drawing/2014/main" id="{F9E49243-B04A-D7AF-B4C7-8E1AE776F811}"/>
              </a:ext>
            </a:extLst>
          </p:cNvPr>
          <p:cNvSpPr>
            <a:spLocks noGrp="1"/>
          </p:cNvSpPr>
          <p:nvPr>
            <p:ph type="body" sz="quarter" idx="15" hasCustomPrompt="1"/>
          </p:nvPr>
        </p:nvSpPr>
        <p:spPr>
          <a:xfrm>
            <a:off x="7332057"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5" name="Text Placeholder 4">
            <a:extLst>
              <a:ext uri="{FF2B5EF4-FFF2-40B4-BE49-F238E27FC236}">
                <a16:creationId xmlns:a16="http://schemas.microsoft.com/office/drawing/2014/main" id="{4780DCD4-46DE-8C31-9F39-FC6E45FC1EBE}"/>
              </a:ext>
            </a:extLst>
          </p:cNvPr>
          <p:cNvSpPr>
            <a:spLocks noGrp="1"/>
          </p:cNvSpPr>
          <p:nvPr>
            <p:ph type="body" sz="quarter" idx="17" hasCustomPrompt="1"/>
          </p:nvPr>
        </p:nvSpPr>
        <p:spPr>
          <a:xfrm>
            <a:off x="9547629"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6" name="Text Placeholder 51">
            <a:extLst>
              <a:ext uri="{FF2B5EF4-FFF2-40B4-BE49-F238E27FC236}">
                <a16:creationId xmlns:a16="http://schemas.microsoft.com/office/drawing/2014/main" id="{9FBDF935-4925-03EC-CBC9-1EBA90DF849B}"/>
              </a:ext>
            </a:extLst>
          </p:cNvPr>
          <p:cNvSpPr>
            <a:spLocks noGrp="1"/>
          </p:cNvSpPr>
          <p:nvPr>
            <p:ph type="body" sz="quarter" idx="18"/>
          </p:nvPr>
        </p:nvSpPr>
        <p:spPr>
          <a:xfrm>
            <a:off x="685338"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7" name="Text Placeholder 51">
            <a:extLst>
              <a:ext uri="{FF2B5EF4-FFF2-40B4-BE49-F238E27FC236}">
                <a16:creationId xmlns:a16="http://schemas.microsoft.com/office/drawing/2014/main" id="{9BB76AA7-442D-54A7-D075-C67F47438963}"/>
              </a:ext>
            </a:extLst>
          </p:cNvPr>
          <p:cNvSpPr>
            <a:spLocks noGrp="1"/>
          </p:cNvSpPr>
          <p:nvPr>
            <p:ph type="body" sz="quarter" idx="19"/>
          </p:nvPr>
        </p:nvSpPr>
        <p:spPr>
          <a:xfrm>
            <a:off x="2900911"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8" name="Text Placeholder 51">
            <a:extLst>
              <a:ext uri="{FF2B5EF4-FFF2-40B4-BE49-F238E27FC236}">
                <a16:creationId xmlns:a16="http://schemas.microsoft.com/office/drawing/2014/main" id="{9E419856-1586-F2D8-A1B4-F67FEE9839DF}"/>
              </a:ext>
            </a:extLst>
          </p:cNvPr>
          <p:cNvSpPr>
            <a:spLocks noGrp="1"/>
          </p:cNvSpPr>
          <p:nvPr>
            <p:ph type="body" sz="quarter" idx="20"/>
          </p:nvPr>
        </p:nvSpPr>
        <p:spPr>
          <a:xfrm>
            <a:off x="5116484"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9" name="Text Placeholder 51">
            <a:extLst>
              <a:ext uri="{FF2B5EF4-FFF2-40B4-BE49-F238E27FC236}">
                <a16:creationId xmlns:a16="http://schemas.microsoft.com/office/drawing/2014/main" id="{AED74DD2-EAE3-76BF-56B9-C04FCED1F2DB}"/>
              </a:ext>
            </a:extLst>
          </p:cNvPr>
          <p:cNvSpPr>
            <a:spLocks noGrp="1"/>
          </p:cNvSpPr>
          <p:nvPr>
            <p:ph type="body" sz="quarter" idx="21"/>
          </p:nvPr>
        </p:nvSpPr>
        <p:spPr>
          <a:xfrm>
            <a:off x="7332057"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40" name="Text Placeholder 51">
            <a:extLst>
              <a:ext uri="{FF2B5EF4-FFF2-40B4-BE49-F238E27FC236}">
                <a16:creationId xmlns:a16="http://schemas.microsoft.com/office/drawing/2014/main" id="{0A39AD48-2F98-C0C9-DE08-CED7EBF816B2}"/>
              </a:ext>
            </a:extLst>
          </p:cNvPr>
          <p:cNvSpPr>
            <a:spLocks noGrp="1"/>
          </p:cNvSpPr>
          <p:nvPr>
            <p:ph type="body" sz="quarter" idx="22"/>
          </p:nvPr>
        </p:nvSpPr>
        <p:spPr>
          <a:xfrm>
            <a:off x="9547629"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cxnSp>
        <p:nvCxnSpPr>
          <p:cNvPr id="42" name="Straight Connector 41">
            <a:extLst>
              <a:ext uri="{FF2B5EF4-FFF2-40B4-BE49-F238E27FC236}">
                <a16:creationId xmlns:a16="http://schemas.microsoft.com/office/drawing/2014/main" id="{E6BE61D7-B0A3-902B-4F58-727982880EF5}"/>
              </a:ext>
            </a:extLst>
          </p:cNvPr>
          <p:cNvCxnSpPr>
            <a:cxnSpLocks/>
          </p:cNvCxnSpPr>
          <p:nvPr userDrawn="1"/>
        </p:nvCxnSpPr>
        <p:spPr>
          <a:xfrm>
            <a:off x="739398" y="4187681"/>
            <a:ext cx="10812360" cy="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33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C26B5661-F583-FA44-8353-161B862E69B1}"/>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1" name="Image 0" descr="preencoded.png">
            <a:extLst>
              <a:ext uri="{FF2B5EF4-FFF2-40B4-BE49-F238E27FC236}">
                <a16:creationId xmlns:a16="http://schemas.microsoft.com/office/drawing/2014/main" id="{CD2D664E-6702-6607-A37E-2E996144917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3" name="Image 1" descr="preencoded.png">
            <a:extLst>
              <a:ext uri="{FF2B5EF4-FFF2-40B4-BE49-F238E27FC236}">
                <a16:creationId xmlns:a16="http://schemas.microsoft.com/office/drawing/2014/main" id="{951C5737-DF7E-D671-AC74-9E488335BCA2}"/>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39" name="Freeform: Shape 38">
            <a:extLst>
              <a:ext uri="{FF2B5EF4-FFF2-40B4-BE49-F238E27FC236}">
                <a16:creationId xmlns:a16="http://schemas.microsoft.com/office/drawing/2014/main" id="{F232A1E1-DD38-15EA-6CA1-A84950EC43F0}"/>
              </a:ext>
            </a:extLst>
          </p:cNvPr>
          <p:cNvSpPr/>
          <p:nvPr/>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7" name="Image 5" descr="preencoded.png">
            <a:extLst>
              <a:ext uri="{FF2B5EF4-FFF2-40B4-BE49-F238E27FC236}">
                <a16:creationId xmlns:a16="http://schemas.microsoft.com/office/drawing/2014/main" id="{B9036D42-A06F-E6EE-BB91-8BAF045198BE}"/>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9" name="Image 6" descr="preencoded.png">
            <a:extLst>
              <a:ext uri="{FF2B5EF4-FFF2-40B4-BE49-F238E27FC236}">
                <a16:creationId xmlns:a16="http://schemas.microsoft.com/office/drawing/2014/main" id="{86E0540C-3355-A50D-AC61-047B54B70C64}"/>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3" name="Text Placeholder 2"/>
          <p:cNvSpPr>
            <a:spLocks noGrp="1"/>
          </p:cNvSpPr>
          <p:nvPr>
            <p:ph type="body" idx="1"/>
          </p:nvPr>
        </p:nvSpPr>
        <p:spPr>
          <a:xfrm>
            <a:off x="397764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8503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04672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75411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71031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45A0A-815D-3414-088B-C041E6742DBE}"/>
              </a:ext>
            </a:extLst>
          </p:cNvPr>
          <p:cNvSpPr>
            <a:spLocks noGrp="1"/>
          </p:cNvSpPr>
          <p:nvPr>
            <p:ph type="title"/>
          </p:nvPr>
        </p:nvSpPr>
        <p:spPr>
          <a:xfrm>
            <a:off x="758952" y="1234440"/>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17B5E29-6335-83BC-FA01-FAE422D2658B}"/>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p:nvPr>
        </p:nvSpPr>
        <p:spPr>
          <a:xfrm>
            <a:off x="713232" y="2743200"/>
            <a:ext cx="3328416" cy="3557016"/>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4" name="Picture Placeholder 62">
            <a:extLst>
              <a:ext uri="{FF2B5EF4-FFF2-40B4-BE49-F238E27FC236}">
                <a16:creationId xmlns:a16="http://schemas.microsoft.com/office/drawing/2014/main" id="{2F18FBB7-2D21-7954-1324-C7D3BFE5C85D}"/>
              </a:ext>
            </a:extLst>
          </p:cNvPr>
          <p:cNvSpPr>
            <a:spLocks noGrp="1" noChangeAspect="1"/>
          </p:cNvSpPr>
          <p:nvPr>
            <p:ph type="pic" sz="quarter" idx="23"/>
          </p:nvPr>
        </p:nvSpPr>
        <p:spPr>
          <a:xfrm>
            <a:off x="1911096" y="2258568"/>
            <a:ext cx="932688" cy="9326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p:nvPr>
        </p:nvSpPr>
        <p:spPr>
          <a:xfrm>
            <a:off x="992124"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p:nvPr>
        </p:nvSpPr>
        <p:spPr>
          <a:xfrm>
            <a:off x="4443984" y="2743200"/>
            <a:ext cx="3328416" cy="3557016"/>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6" name="Picture Placeholder 62">
            <a:extLst>
              <a:ext uri="{FF2B5EF4-FFF2-40B4-BE49-F238E27FC236}">
                <a16:creationId xmlns:a16="http://schemas.microsoft.com/office/drawing/2014/main" id="{139354A0-F5DF-3AC5-5E8B-A41146C26F3C}"/>
              </a:ext>
            </a:extLst>
          </p:cNvPr>
          <p:cNvSpPr>
            <a:spLocks noGrp="1" noChangeAspect="1"/>
          </p:cNvSpPr>
          <p:nvPr>
            <p:ph type="pic" sz="quarter" idx="25"/>
          </p:nvPr>
        </p:nvSpPr>
        <p:spPr>
          <a:xfrm>
            <a:off x="5641848" y="2258568"/>
            <a:ext cx="932688" cy="9326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p:nvPr>
        </p:nvSpPr>
        <p:spPr>
          <a:xfrm>
            <a:off x="4722876"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p:nvPr>
        </p:nvSpPr>
        <p:spPr>
          <a:xfrm>
            <a:off x="8092440" y="2743200"/>
            <a:ext cx="3328416" cy="3557016"/>
          </a:xfrm>
          <a:noFill/>
          <a:ln w="12700">
            <a:solidFill>
              <a:schemeClr val="accent4"/>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5" name="Picture Placeholder 62">
            <a:extLst>
              <a:ext uri="{FF2B5EF4-FFF2-40B4-BE49-F238E27FC236}">
                <a16:creationId xmlns:a16="http://schemas.microsoft.com/office/drawing/2014/main" id="{D5BF3A8A-72F1-392E-855B-5B36E244A7FD}"/>
              </a:ext>
            </a:extLst>
          </p:cNvPr>
          <p:cNvSpPr>
            <a:spLocks noGrp="1" noChangeAspect="1"/>
          </p:cNvSpPr>
          <p:nvPr>
            <p:ph type="pic" sz="quarter" idx="24"/>
          </p:nvPr>
        </p:nvSpPr>
        <p:spPr>
          <a:xfrm>
            <a:off x="9290304" y="2258568"/>
            <a:ext cx="932688" cy="932688"/>
          </a:xfrm>
          <a:prstGeom prst="ellipse">
            <a:avLst/>
          </a:prstGeom>
          <a:solidFill>
            <a:schemeClr val="accent4"/>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p:nvPr>
        </p:nvSpPr>
        <p:spPr>
          <a:xfrm>
            <a:off x="8371332"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Tree>
    <p:extLst>
      <p:ext uri="{BB962C8B-B14F-4D97-AF65-F5344CB8AC3E}">
        <p14:creationId xmlns:p14="http://schemas.microsoft.com/office/powerpoint/2010/main" val="1268954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ummary">
    <p:spTree>
      <p:nvGrpSpPr>
        <p:cNvPr id="1" name=""/>
        <p:cNvGrpSpPr/>
        <p:nvPr/>
      </p:nvGrpSpPr>
      <p:grpSpPr>
        <a:xfrm>
          <a:off x="0" y="0"/>
          <a:ext cx="0" cy="0"/>
          <a:chOff x="0" y="0"/>
          <a:chExt cx="0" cy="0"/>
        </a:xfrm>
      </p:grpSpPr>
      <p:sp>
        <p:nvSpPr>
          <p:cNvPr id="24" name="Image 2" descr="preencoded.png">
            <a:extLst>
              <a:ext uri="{FF2B5EF4-FFF2-40B4-BE49-F238E27FC236}">
                <a16:creationId xmlns:a16="http://schemas.microsoft.com/office/drawing/2014/main" id="{ABC388A2-FFC7-1A87-02FB-C97B50161FD3}"/>
              </a:ext>
            </a:extLst>
          </p:cNvPr>
          <p:cNvSpPr/>
          <p:nvPr/>
        </p:nvSpPr>
        <p:spPr>
          <a:xfrm>
            <a:off x="8758238" y="-14287"/>
            <a:ext cx="3433763" cy="3452812"/>
          </a:xfrm>
          <a:custGeom>
            <a:avLst/>
            <a:gdLst>
              <a:gd name="connsiteX0" fmla="*/ 3433763 w 3433763"/>
              <a:gd name="connsiteY0" fmla="*/ 0 h 3452812"/>
              <a:gd name="connsiteX1" fmla="*/ 3433763 w 3433763"/>
              <a:gd name="connsiteY1" fmla="*/ 3452813 h 3452812"/>
              <a:gd name="connsiteX2" fmla="*/ 0 w 3433763"/>
              <a:gd name="connsiteY2" fmla="*/ 3452813 h 3452812"/>
              <a:gd name="connsiteX3" fmla="*/ 3433763 w 3433763"/>
              <a:gd name="connsiteY3" fmla="*/ 0 h 3452812"/>
            </a:gdLst>
            <a:ahLst/>
            <a:cxnLst>
              <a:cxn ang="0">
                <a:pos x="connsiteX0" y="connsiteY0"/>
              </a:cxn>
              <a:cxn ang="0">
                <a:pos x="connsiteX1" y="connsiteY1"/>
              </a:cxn>
              <a:cxn ang="0">
                <a:pos x="connsiteX2" y="connsiteY2"/>
              </a:cxn>
              <a:cxn ang="0">
                <a:pos x="connsiteX3" y="connsiteY3"/>
              </a:cxn>
            </a:cxnLst>
            <a:rect l="l" t="t" r="r" b="b"/>
            <a:pathLst>
              <a:path w="3433763" h="3452812">
                <a:moveTo>
                  <a:pt x="3433763" y="0"/>
                </a:moveTo>
                <a:lnTo>
                  <a:pt x="3433763" y="3452813"/>
                </a:lnTo>
                <a:lnTo>
                  <a:pt x="0" y="3452813"/>
                </a:lnTo>
                <a:cubicBezTo>
                  <a:pt x="0" y="1545912"/>
                  <a:pt x="1537383" y="0"/>
                  <a:pt x="3433763" y="0"/>
                </a:cubicBezTo>
                <a:close/>
              </a:path>
            </a:pathLst>
          </a:custGeom>
          <a:solidFill>
            <a:schemeClr val="accent1"/>
          </a:solidFill>
          <a:ln w="4756" cap="flat">
            <a:noFill/>
            <a:prstDash val="solid"/>
            <a:miter/>
          </a:ln>
        </p:spPr>
        <p:txBody>
          <a:bodyPr rtlCol="0" anchor="ctr"/>
          <a:lstStyle/>
          <a:p>
            <a:endParaRPr lang="en-US" dirty="0"/>
          </a:p>
        </p:txBody>
      </p:sp>
      <p:sp>
        <p:nvSpPr>
          <p:cNvPr id="25" name="Image 3" descr="preencoded.png">
            <a:extLst>
              <a:ext uri="{FF2B5EF4-FFF2-40B4-BE49-F238E27FC236}">
                <a16:creationId xmlns:a16="http://schemas.microsoft.com/office/drawing/2014/main" id="{D64C4994-B525-F4C0-B74F-D5E8296DFC43}"/>
              </a:ext>
            </a:extLst>
          </p:cNvPr>
          <p:cNvSpPr/>
          <p:nvPr/>
        </p:nvSpPr>
        <p:spPr>
          <a:xfrm>
            <a:off x="8758238" y="3438525"/>
            <a:ext cx="3433763" cy="3433762"/>
          </a:xfrm>
          <a:custGeom>
            <a:avLst/>
            <a:gdLst>
              <a:gd name="connsiteX0" fmla="*/ 0 w 3433763"/>
              <a:gd name="connsiteY0" fmla="*/ 0 h 3433762"/>
              <a:gd name="connsiteX1" fmla="*/ 3433763 w 3433763"/>
              <a:gd name="connsiteY1" fmla="*/ 0 h 3433762"/>
              <a:gd name="connsiteX2" fmla="*/ 3433763 w 3433763"/>
              <a:gd name="connsiteY2" fmla="*/ 3433763 h 3433762"/>
              <a:gd name="connsiteX3" fmla="*/ 0 w 3433763"/>
              <a:gd name="connsiteY3" fmla="*/ 0 h 3433762"/>
            </a:gdLst>
            <a:ahLst/>
            <a:cxnLst>
              <a:cxn ang="0">
                <a:pos x="connsiteX0" y="connsiteY0"/>
              </a:cxn>
              <a:cxn ang="0">
                <a:pos x="connsiteX1" y="connsiteY1"/>
              </a:cxn>
              <a:cxn ang="0">
                <a:pos x="connsiteX2" y="connsiteY2"/>
              </a:cxn>
              <a:cxn ang="0">
                <a:pos x="connsiteX3" y="connsiteY3"/>
              </a:cxn>
            </a:cxnLst>
            <a:rect l="l" t="t" r="r" b="b"/>
            <a:pathLst>
              <a:path w="3433763" h="3433762">
                <a:moveTo>
                  <a:pt x="0" y="0"/>
                </a:moveTo>
                <a:lnTo>
                  <a:pt x="3433763" y="0"/>
                </a:lnTo>
                <a:lnTo>
                  <a:pt x="3433763" y="3433763"/>
                </a:lnTo>
                <a:cubicBezTo>
                  <a:pt x="1537383" y="3433763"/>
                  <a:pt x="0" y="1896380"/>
                  <a:pt x="0" y="0"/>
                </a:cubicBezTo>
                <a:close/>
              </a:path>
            </a:pathLst>
          </a:custGeom>
          <a:solidFill>
            <a:schemeClr val="accent2"/>
          </a:solidFill>
          <a:ln w="4756" cap="flat">
            <a:noFill/>
            <a:prstDash val="solid"/>
            <a:miter/>
          </a:ln>
        </p:spPr>
        <p:txBody>
          <a:bodyPr rtlCol="0" anchor="ctr"/>
          <a:lstStyle/>
          <a:p>
            <a:endParaRPr lang="en-US" dirty="0"/>
          </a:p>
        </p:txBody>
      </p:sp>
      <p:sp>
        <p:nvSpPr>
          <p:cNvPr id="26" name="Image 4" descr="preencoded.png">
            <a:extLst>
              <a:ext uri="{FF2B5EF4-FFF2-40B4-BE49-F238E27FC236}">
                <a16:creationId xmlns:a16="http://schemas.microsoft.com/office/drawing/2014/main" id="{9019DA73-2516-F3D2-ECDB-620C90483DB3}"/>
              </a:ext>
            </a:extLst>
          </p:cNvPr>
          <p:cNvSpPr/>
          <p:nvPr/>
        </p:nvSpPr>
        <p:spPr>
          <a:xfrm flipV="1">
            <a:off x="9991725" y="1247775"/>
            <a:ext cx="2200275" cy="2181225"/>
          </a:xfrm>
          <a:custGeom>
            <a:avLst/>
            <a:gdLst>
              <a:gd name="connsiteX0" fmla="*/ 0 w 2200275"/>
              <a:gd name="connsiteY0" fmla="*/ 0 h 2181225"/>
              <a:gd name="connsiteX1" fmla="*/ 2200275 w 2200275"/>
              <a:gd name="connsiteY1" fmla="*/ 2181225 h 2181225"/>
              <a:gd name="connsiteX2" fmla="*/ 2200275 w 2200275"/>
              <a:gd name="connsiteY2" fmla="*/ 0 h 2181225"/>
              <a:gd name="connsiteX3" fmla="*/ 0 w 2200275"/>
              <a:gd name="connsiteY3" fmla="*/ 0 h 2181225"/>
            </a:gdLst>
            <a:ahLst/>
            <a:cxnLst>
              <a:cxn ang="0">
                <a:pos x="connsiteX0" y="connsiteY0"/>
              </a:cxn>
              <a:cxn ang="0">
                <a:pos x="connsiteX1" y="connsiteY1"/>
              </a:cxn>
              <a:cxn ang="0">
                <a:pos x="connsiteX2" y="connsiteY2"/>
              </a:cxn>
              <a:cxn ang="0">
                <a:pos x="connsiteX3" y="connsiteY3"/>
              </a:cxn>
            </a:cxnLst>
            <a:rect l="l" t="t" r="r" b="b"/>
            <a:pathLst>
              <a:path w="2200275" h="2181225">
                <a:moveTo>
                  <a:pt x="0" y="0"/>
                </a:moveTo>
                <a:cubicBezTo>
                  <a:pt x="0" y="1204689"/>
                  <a:pt x="985061" y="2181225"/>
                  <a:pt x="2200275" y="2181225"/>
                </a:cubicBezTo>
                <a:lnTo>
                  <a:pt x="2200275" y="0"/>
                </a:lnTo>
                <a:lnTo>
                  <a:pt x="0" y="0"/>
                </a:lnTo>
                <a:close/>
              </a:path>
            </a:pathLst>
          </a:custGeom>
          <a:solidFill>
            <a:schemeClr val="accent4"/>
          </a:solidFill>
          <a:ln w="4763" cap="flat">
            <a:noFill/>
            <a:prstDash val="solid"/>
            <a:miter/>
          </a:ln>
        </p:spPr>
        <p:txBody>
          <a:bodyPr rtlCol="0" anchor="ctr"/>
          <a:lstStyle/>
          <a:p>
            <a:endParaRPr lang="en-US" dirty="0"/>
          </a:p>
        </p:txBody>
      </p:sp>
      <p:sp>
        <p:nvSpPr>
          <p:cNvPr id="53" name="Image 7" descr="preencoded.png">
            <a:extLst>
              <a:ext uri="{FF2B5EF4-FFF2-40B4-BE49-F238E27FC236}">
                <a16:creationId xmlns:a16="http://schemas.microsoft.com/office/drawing/2014/main" id="{FEA70E9F-C506-413C-11EF-5915A2296643}"/>
              </a:ext>
            </a:extLst>
          </p:cNvPr>
          <p:cNvSpPr/>
          <p:nvPr/>
        </p:nvSpPr>
        <p:spPr>
          <a:xfrm flipV="1">
            <a:off x="-20086" y="4580051"/>
            <a:ext cx="2277948" cy="2277948"/>
          </a:xfrm>
          <a:custGeom>
            <a:avLst/>
            <a:gdLst>
              <a:gd name="connsiteX0" fmla="*/ 0 w 2277948"/>
              <a:gd name="connsiteY0" fmla="*/ 2277948 h 2277948"/>
              <a:gd name="connsiteX1" fmla="*/ 2277948 w 2277948"/>
              <a:gd name="connsiteY1" fmla="*/ 0 h 2277948"/>
              <a:gd name="connsiteX2" fmla="*/ 0 w 2277948"/>
              <a:gd name="connsiteY2" fmla="*/ 0 h 2277948"/>
              <a:gd name="connsiteX3" fmla="*/ 0 w 2277948"/>
              <a:gd name="connsiteY3" fmla="*/ 2277948 h 2277948"/>
            </a:gdLst>
            <a:ahLst/>
            <a:cxnLst>
              <a:cxn ang="0">
                <a:pos x="connsiteX0" y="connsiteY0"/>
              </a:cxn>
              <a:cxn ang="0">
                <a:pos x="connsiteX1" y="connsiteY1"/>
              </a:cxn>
              <a:cxn ang="0">
                <a:pos x="connsiteX2" y="connsiteY2"/>
              </a:cxn>
              <a:cxn ang="0">
                <a:pos x="connsiteX3" y="connsiteY3"/>
              </a:cxn>
            </a:cxnLst>
            <a:rect l="l" t="t" r="r" b="b"/>
            <a:pathLst>
              <a:path w="2277948" h="2277948">
                <a:moveTo>
                  <a:pt x="0" y="2277948"/>
                </a:moveTo>
                <a:cubicBezTo>
                  <a:pt x="1258034" y="2277948"/>
                  <a:pt x="2277948" y="1258034"/>
                  <a:pt x="2277948" y="0"/>
                </a:cubicBezTo>
                <a:lnTo>
                  <a:pt x="0" y="0"/>
                </a:lnTo>
                <a:lnTo>
                  <a:pt x="0" y="2277948"/>
                </a:lnTo>
                <a:close/>
              </a:path>
            </a:pathLst>
          </a:custGeom>
          <a:solidFill>
            <a:schemeClr val="accent4"/>
          </a:solidFill>
          <a:ln w="5083" cap="flat">
            <a:noFill/>
            <a:prstDash val="solid"/>
            <a:miter/>
          </a:ln>
        </p:spPr>
        <p:txBody>
          <a:bodyPr rtlCol="0" anchor="ctr"/>
          <a:lstStyle/>
          <a:p>
            <a:endParaRPr lang="en-US" dirty="0"/>
          </a:p>
        </p:txBody>
      </p:sp>
      <p:pic>
        <p:nvPicPr>
          <p:cNvPr id="21" name="Image 2" descr="preencoded.png">
            <a:extLst>
              <a:ext uri="{FF2B5EF4-FFF2-40B4-BE49-F238E27FC236}">
                <a16:creationId xmlns:a16="http://schemas.microsoft.com/office/drawing/2014/main" id="{A8B7F1F1-806C-8D65-7340-220A0C4653C8}"/>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9991886" y="3441269"/>
            <a:ext cx="2200114" cy="2200114"/>
          </a:xfrm>
          <a:prstGeom prst="rect">
            <a:avLst/>
          </a:prstGeom>
        </p:spPr>
      </p:pic>
      <p:sp>
        <p:nvSpPr>
          <p:cNvPr id="54" name="Image 2" descr="preencoded.png">
            <a:extLst>
              <a:ext uri="{FF2B5EF4-FFF2-40B4-BE49-F238E27FC236}">
                <a16:creationId xmlns:a16="http://schemas.microsoft.com/office/drawing/2014/main" id="{F19C81EC-0322-58A2-C455-6E2C84D1E6E8}"/>
              </a:ext>
            </a:extLst>
          </p:cNvPr>
          <p:cNvSpPr/>
          <p:nvPr/>
        </p:nvSpPr>
        <p:spPr>
          <a:xfrm>
            <a:off x="1707959" y="5667616"/>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p>
            <a:endParaRPr lang="en-US" dirty="0"/>
          </a:p>
        </p:txBody>
      </p:sp>
      <p:sp>
        <p:nvSpPr>
          <p:cNvPr id="2" name="Title 1"/>
          <p:cNvSpPr>
            <a:spLocks noGrp="1"/>
          </p:cNvSpPr>
          <p:nvPr>
            <p:ph type="title"/>
          </p:nvPr>
        </p:nvSpPr>
        <p:spPr>
          <a:xfrm>
            <a:off x="1508760" y="1883664"/>
            <a:ext cx="6766560" cy="768096"/>
          </a:xfrm>
        </p:spPr>
        <p:txBody>
          <a:bodyPr>
            <a:noAutofit/>
          </a:bodyPr>
          <a:lstStyle>
            <a:lvl1pPr algn="l">
              <a:lnSpc>
                <a:spcPct val="100000"/>
              </a:lnSpc>
              <a:defRPr b="1"/>
            </a:lvl1pPr>
          </a:lstStyle>
          <a:p>
            <a:r>
              <a:rPr lang="en-US"/>
              <a:t>Click to edit Master title style</a:t>
            </a:r>
            <a:endParaRPr lang="en-US" dirty="0"/>
          </a:p>
        </p:txBody>
      </p:sp>
      <p:sp>
        <p:nvSpPr>
          <p:cNvPr id="3" name="Content Placeholder 2"/>
          <p:cNvSpPr>
            <a:spLocks noGrp="1"/>
          </p:cNvSpPr>
          <p:nvPr>
            <p:ph idx="1"/>
          </p:nvPr>
        </p:nvSpPr>
        <p:spPr>
          <a:xfrm>
            <a:off x="1508760" y="2837688"/>
            <a:ext cx="5879592" cy="2700528"/>
          </a:xfrm>
        </p:spPr>
        <p:txBody>
          <a:bodyPr>
            <a:noAutofit/>
          </a:bodyPr>
          <a:lstStyle>
            <a:lvl1pPr marL="0" indent="0">
              <a:buNone/>
              <a:defRPr sz="1500"/>
            </a:lvl1pPr>
            <a:lvl2pPr>
              <a:defRPr sz="1500"/>
            </a:lvl2pPr>
            <a:lvl3pPr>
              <a:defRPr sz="15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noAutofit/>
          </a:bodyPr>
          <a:lstStyle/>
          <a:p>
            <a:fld id="{48F63A3B-78C7-47BE-AE5E-E10140E04643}" type="slidenum">
              <a:rPr lang="en-US" dirty="0"/>
              <a:t>‹#›</a:t>
            </a:fld>
            <a:endParaRPr lang="en-US" dirty="0"/>
          </a:p>
        </p:txBody>
      </p:sp>
      <p:sp>
        <p:nvSpPr>
          <p:cNvPr id="4" name="Footer Placeholder 3">
            <a:extLst>
              <a:ext uri="{FF2B5EF4-FFF2-40B4-BE49-F238E27FC236}">
                <a16:creationId xmlns:a16="http://schemas.microsoft.com/office/drawing/2014/main" id="{E1F9FD95-086F-282B-820C-8CDAD4A6EEB6}"/>
              </a:ext>
            </a:extLst>
          </p:cNvPr>
          <p:cNvSpPr>
            <a:spLocks noGrp="1"/>
          </p:cNvSpPr>
          <p:nvPr>
            <p:ph type="ftr" sz="quarter" idx="13"/>
          </p:nvPr>
        </p:nvSpPr>
        <p:spPr/>
        <p:txBody>
          <a:bodyPr/>
          <a:lstStyle/>
          <a:p>
            <a:r>
              <a:rPr lang="en-US"/>
              <a:t>Presentation title</a:t>
            </a:r>
            <a:endParaRPr lang="en-US" dirty="0"/>
          </a:p>
        </p:txBody>
      </p:sp>
    </p:spTree>
    <p:extLst>
      <p:ext uri="{BB962C8B-B14F-4D97-AF65-F5344CB8AC3E}">
        <p14:creationId xmlns:p14="http://schemas.microsoft.com/office/powerpoint/2010/main" val="4248485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AEF1F750-031C-BDB7-BD7B-9CBE17406FDB}"/>
              </a:ext>
            </a:extLst>
          </p:cNvPr>
          <p:cNvSpPr/>
          <p:nvPr userDrawn="1"/>
        </p:nvSpPr>
        <p:spPr>
          <a:xfrm>
            <a:off x="0" y="0"/>
            <a:ext cx="8948738" cy="6858000"/>
          </a:xfrm>
          <a:custGeom>
            <a:avLst/>
            <a:gdLst>
              <a:gd name="connsiteX0" fmla="*/ 0 w 8948738"/>
              <a:gd name="connsiteY0" fmla="*/ 0 h 6858000"/>
              <a:gd name="connsiteX1" fmla="*/ 5932941 w 8948738"/>
              <a:gd name="connsiteY1" fmla="*/ 0 h 6858000"/>
              <a:gd name="connsiteX2" fmla="*/ 6047310 w 8948738"/>
              <a:gd name="connsiteY2" fmla="*/ 14613 h 6858000"/>
              <a:gd name="connsiteX3" fmla="*/ 8948738 w 8948738"/>
              <a:gd name="connsiteY3" fmla="*/ 3416480 h 6858000"/>
              <a:gd name="connsiteX4" fmla="*/ 5702202 w 8948738"/>
              <a:gd name="connsiteY4" fmla="*/ 6853523 h 6858000"/>
              <a:gd name="connsiteX5" fmla="*/ 5526113 w 8948738"/>
              <a:gd name="connsiteY5" fmla="*/ 6858000 h 6858000"/>
              <a:gd name="connsiteX6" fmla="*/ 0 w 894873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48738" h="6858000">
                <a:moveTo>
                  <a:pt x="0" y="0"/>
                </a:moveTo>
                <a:lnTo>
                  <a:pt x="5932941" y="0"/>
                </a:lnTo>
                <a:lnTo>
                  <a:pt x="6047310" y="14613"/>
                </a:lnTo>
                <a:cubicBezTo>
                  <a:pt x="7690210" y="267026"/>
                  <a:pt x="8948738" y="1693971"/>
                  <a:pt x="8948738" y="3416480"/>
                </a:cubicBezTo>
                <a:cubicBezTo>
                  <a:pt x="8948738" y="5257788"/>
                  <a:pt x="7510634" y="6761349"/>
                  <a:pt x="5702202" y="6853523"/>
                </a:cubicBezTo>
                <a:lnTo>
                  <a:pt x="5526113" y="6858000"/>
                </a:lnTo>
                <a:lnTo>
                  <a:pt x="0" y="6858000"/>
                </a:lnTo>
                <a:close/>
              </a:path>
            </a:pathLst>
          </a:custGeom>
          <a:solidFill>
            <a:schemeClr val="bg1"/>
          </a:solidFill>
          <a:ln w="47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descr="preencoded.png">
            <a:extLst>
              <a:ext uri="{FF2B5EF4-FFF2-40B4-BE49-F238E27FC236}">
                <a16:creationId xmlns:a16="http://schemas.microsoft.com/office/drawing/2014/main" id="{FEB515B5-2D9F-58E1-6E3C-CCBF105D891E}"/>
              </a:ext>
            </a:extLst>
          </p:cNvPr>
          <p:cNvSpPr/>
          <p:nvPr userDrawn="1"/>
        </p:nvSpPr>
        <p:spPr>
          <a:xfrm>
            <a:off x="7538626" y="13142"/>
            <a:ext cx="4653374" cy="6831717"/>
          </a:xfrm>
          <a:custGeom>
            <a:avLst/>
            <a:gdLst>
              <a:gd name="connsiteX0" fmla="*/ 3416476 w 4653374"/>
              <a:gd name="connsiteY0" fmla="*/ 0 h 6831717"/>
              <a:gd name="connsiteX1" fmla="*/ 4653374 w 4653374"/>
              <a:gd name="connsiteY1" fmla="*/ 0 h 6831717"/>
              <a:gd name="connsiteX2" fmla="*/ 4653374 w 4653374"/>
              <a:gd name="connsiteY2" fmla="*/ 6831717 h 6831717"/>
              <a:gd name="connsiteX3" fmla="*/ 3416476 w 4653374"/>
              <a:gd name="connsiteY3" fmla="*/ 6831717 h 6831717"/>
              <a:gd name="connsiteX4" fmla="*/ 0 w 4653374"/>
              <a:gd name="connsiteY4" fmla="*/ 3415863 h 6831717"/>
              <a:gd name="connsiteX5" fmla="*/ 3416476 w 4653374"/>
              <a:gd name="connsiteY5" fmla="*/ 0 h 6831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53374" h="6831717">
                <a:moveTo>
                  <a:pt x="3416476" y="0"/>
                </a:moveTo>
                <a:lnTo>
                  <a:pt x="4653374" y="0"/>
                </a:lnTo>
                <a:lnTo>
                  <a:pt x="4653374" y="6831717"/>
                </a:lnTo>
                <a:lnTo>
                  <a:pt x="3416476" y="6831717"/>
                </a:lnTo>
                <a:cubicBezTo>
                  <a:pt x="1529612" y="6831717"/>
                  <a:pt x="0" y="5302406"/>
                  <a:pt x="0" y="3415863"/>
                </a:cubicBezTo>
                <a:cubicBezTo>
                  <a:pt x="0" y="1529335"/>
                  <a:pt x="1529607" y="0"/>
                  <a:pt x="3416476" y="0"/>
                </a:cubicBezTo>
                <a:close/>
              </a:path>
            </a:pathLst>
          </a:custGeom>
          <a:solidFill>
            <a:schemeClr val="accent1"/>
          </a:solidFill>
          <a:ln w="4777" cap="flat">
            <a:noFill/>
            <a:prstDash val="solid"/>
            <a:miter/>
          </a:ln>
        </p:spPr>
        <p:txBody>
          <a:bodyPr rtlCol="0" anchor="ctr"/>
          <a:lstStyle/>
          <a:p>
            <a:endParaRPr lang="en-US" dirty="0"/>
          </a:p>
        </p:txBody>
      </p:sp>
      <p:pic>
        <p:nvPicPr>
          <p:cNvPr id="9" name="Image 2" descr="preencoded.png">
            <a:extLst>
              <a:ext uri="{FF2B5EF4-FFF2-40B4-BE49-F238E27FC236}">
                <a16:creationId xmlns:a16="http://schemas.microsoft.com/office/drawing/2014/main" id="{5CCFEDF9-5B69-87BA-8A33-35033DA4013F}"/>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8737234" y="-25041"/>
            <a:ext cx="3432191" cy="3432191"/>
          </a:xfrm>
          <a:prstGeom prst="rect">
            <a:avLst/>
          </a:prstGeom>
        </p:spPr>
      </p:pic>
      <p:sp>
        <p:nvSpPr>
          <p:cNvPr id="2" name="Title 1"/>
          <p:cNvSpPr>
            <a:spLocks noGrp="1"/>
          </p:cNvSpPr>
          <p:nvPr>
            <p:ph type="ctrTitle"/>
          </p:nvPr>
        </p:nvSpPr>
        <p:spPr>
          <a:xfrm>
            <a:off x="1527048" y="1975104"/>
            <a:ext cx="4169664" cy="667512"/>
          </a:xfrm>
        </p:spPr>
        <p:txBody>
          <a:bodyPr tIns="0" anchor="ctr">
            <a:no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1545336" y="2846832"/>
            <a:ext cx="4169664" cy="2176272"/>
          </a:xfrm>
        </p:spPr>
        <p:txBody>
          <a:bodyPr lIns="91440" tIns="0" rIns="91440" bIns="0">
            <a:noAutofit/>
          </a:bodyPr>
          <a:lstStyle>
            <a:lvl1pPr marL="0" indent="0" algn="l">
              <a:spcBef>
                <a:spcPts val="576"/>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72898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Image 0" descr="preencoded.png">
            <a:extLst>
              <a:ext uri="{FF2B5EF4-FFF2-40B4-BE49-F238E27FC236}">
                <a16:creationId xmlns:a16="http://schemas.microsoft.com/office/drawing/2014/main" id="{8D5D10FF-3DE5-39CA-FA9A-29A09DC47BF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1" name="Image 1" descr="preencoded.png">
            <a:extLst>
              <a:ext uri="{FF2B5EF4-FFF2-40B4-BE49-F238E27FC236}">
                <a16:creationId xmlns:a16="http://schemas.microsoft.com/office/drawing/2014/main" id="{BFA89E6A-8342-AE30-45E0-BC1DFE3276CC}"/>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13" name="Freeform: Shape 12">
            <a:extLst>
              <a:ext uri="{FF2B5EF4-FFF2-40B4-BE49-F238E27FC236}">
                <a16:creationId xmlns:a16="http://schemas.microsoft.com/office/drawing/2014/main" id="{A08309FA-889A-E2F2-1EDA-F872245F5FDF}"/>
              </a:ext>
            </a:extLst>
          </p:cNvPr>
          <p:cNvSpPr/>
          <p:nvPr userDrawn="1"/>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5" name="Image 5" descr="preencoded.png">
            <a:extLst>
              <a:ext uri="{FF2B5EF4-FFF2-40B4-BE49-F238E27FC236}">
                <a16:creationId xmlns:a16="http://schemas.microsoft.com/office/drawing/2014/main" id="{D9D7EB49-4BC9-040F-C4CC-5771C5FB312B}"/>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7" name="Image 6" descr="preencoded.png">
            <a:extLst>
              <a:ext uri="{FF2B5EF4-FFF2-40B4-BE49-F238E27FC236}">
                <a16:creationId xmlns:a16="http://schemas.microsoft.com/office/drawing/2014/main" id="{3CE04498-C285-EFB8-340C-1A064078152B}"/>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
        <p:nvSpPr>
          <p:cNvPr id="18" name="Title 19">
            <a:extLst>
              <a:ext uri="{FF2B5EF4-FFF2-40B4-BE49-F238E27FC236}">
                <a16:creationId xmlns:a16="http://schemas.microsoft.com/office/drawing/2014/main" id="{9CBE0ADC-7FA0-F7E3-96EF-BBACB6A9076E}"/>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9" name="Content Placeholder 3">
            <a:extLst>
              <a:ext uri="{FF2B5EF4-FFF2-40B4-BE49-F238E27FC236}">
                <a16:creationId xmlns:a16="http://schemas.microsoft.com/office/drawing/2014/main" id="{0F9C0517-D83A-CC55-35B8-B2F990C96D30}"/>
              </a:ext>
            </a:extLst>
          </p:cNvPr>
          <p:cNvSpPr>
            <a:spLocks noGrp="1"/>
          </p:cNvSpPr>
          <p:nvPr>
            <p:ph sz="half" idx="2"/>
          </p:nvPr>
        </p:nvSpPr>
        <p:spPr>
          <a:xfrm>
            <a:off x="368503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Content Placeholder 5">
            <a:extLst>
              <a:ext uri="{FF2B5EF4-FFF2-40B4-BE49-F238E27FC236}">
                <a16:creationId xmlns:a16="http://schemas.microsoft.com/office/drawing/2014/main" id="{CF8BFBBE-0EAE-B647-2648-A5FB0094BF6B}"/>
              </a:ext>
            </a:extLst>
          </p:cNvPr>
          <p:cNvSpPr>
            <a:spLocks noGrp="1"/>
          </p:cNvSpPr>
          <p:nvPr>
            <p:ph sz="quarter" idx="4"/>
          </p:nvPr>
        </p:nvSpPr>
        <p:spPr>
          <a:xfrm>
            <a:off x="775411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50832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2C6B5F91-ABF5-D0B6-E43F-40CEDC3A6DF8}"/>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9" name="Freeform: Shape 8">
            <a:extLst>
              <a:ext uri="{FF2B5EF4-FFF2-40B4-BE49-F238E27FC236}">
                <a16:creationId xmlns:a16="http://schemas.microsoft.com/office/drawing/2014/main" id="{A52D64F1-27B6-A1E5-4F44-A6029FAB307B}"/>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71868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A626DE4B-D4E5-B36A-89FA-7C0E87AFC31D}"/>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Freeform: Shape 7">
            <a:extLst>
              <a:ext uri="{FF2B5EF4-FFF2-40B4-BE49-F238E27FC236}">
                <a16:creationId xmlns:a16="http://schemas.microsoft.com/office/drawing/2014/main" id="{95243571-BE64-3777-F992-88FC43A60537}"/>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1182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FAE2CB-0EAD-E788-FCB7-FB12F6939199}"/>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4500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923D9E-9381-3D11-B31A-1BF5C97F35B0}"/>
              </a:ext>
            </a:extLst>
          </p:cNvPr>
          <p:cNvGrpSpPr/>
          <p:nvPr userDrawn="1"/>
        </p:nvGrpSpPr>
        <p:grpSpPr>
          <a:xfrm>
            <a:off x="6452303" y="3405019"/>
            <a:ext cx="5739697" cy="3467971"/>
            <a:chOff x="5009037" y="2525712"/>
            <a:chExt cx="7170193" cy="4332288"/>
          </a:xfrm>
        </p:grpSpPr>
        <p:sp>
          <p:nvSpPr>
            <p:cNvPr id="7" name="Freeform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8" name="Freeform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grpSp>
        <p:nvGrpSpPr>
          <p:cNvPr id="9" name="Group 8">
            <a:extLst>
              <a:ext uri="{FF2B5EF4-FFF2-40B4-BE49-F238E27FC236}">
                <a16:creationId xmlns:a16="http://schemas.microsoft.com/office/drawing/2014/main" id="{0F297964-0B81-31DC-6D6D-1414832238B1}"/>
              </a:ext>
            </a:extLst>
          </p:cNvPr>
          <p:cNvGrpSpPr/>
          <p:nvPr userDrawn="1"/>
        </p:nvGrpSpPr>
        <p:grpSpPr>
          <a:xfrm flipH="1" flipV="1">
            <a:off x="6465610" y="0"/>
            <a:ext cx="5739697" cy="3467971"/>
            <a:chOff x="5183405" y="2678112"/>
            <a:chExt cx="7170193" cy="4332288"/>
          </a:xfrm>
        </p:grpSpPr>
        <p:sp>
          <p:nvSpPr>
            <p:cNvPr id="10" name="Freeform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1" name="Freeform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sp>
        <p:nvSpPr>
          <p:cNvPr id="14" name="Image 2" descr="preencoded.png">
            <a:extLst>
              <a:ext uri="{FF2B5EF4-FFF2-40B4-BE49-F238E27FC236}">
                <a16:creationId xmlns:a16="http://schemas.microsoft.com/office/drawing/2014/main" id="{EFFAEAD9-58A9-096B-C6D0-58F7AD08EB20}"/>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p>
            <a:endParaRPr lang="en-US" dirty="0"/>
          </a:p>
        </p:txBody>
      </p:sp>
      <p:sp>
        <p:nvSpPr>
          <p:cNvPr id="2" name="Title 1">
            <a:extLst>
              <a:ext uri="{FF2B5EF4-FFF2-40B4-BE49-F238E27FC236}">
                <a16:creationId xmlns:a16="http://schemas.microsoft.com/office/drawing/2014/main" id="{9A1CFBBA-B680-A6A7-3C4B-5FEAC4253283}"/>
              </a:ext>
            </a:extLst>
          </p:cNvPr>
          <p:cNvSpPr>
            <a:spLocks noGrp="1"/>
          </p:cNvSpPr>
          <p:nvPr>
            <p:ph type="title"/>
          </p:nvPr>
        </p:nvSpPr>
        <p:spPr>
          <a:xfrm>
            <a:off x="1499616" y="1901952"/>
            <a:ext cx="5693664" cy="768096"/>
          </a:xfrm>
        </p:spPr>
        <p:txBody>
          <a:bodyPr>
            <a:noAutofit/>
          </a:bodyPr>
          <a:lstStyle>
            <a:lvl1pPr algn="l">
              <a:lnSpc>
                <a:spcPct val="100000"/>
              </a:lnSpc>
              <a:defRPr/>
            </a:lvl1pPr>
          </a:lstStyle>
          <a:p>
            <a:r>
              <a:rPr lang="en-US"/>
              <a:t>Click to edit Master title style</a:t>
            </a:r>
            <a:endParaRPr lang="en-US" dirty="0"/>
          </a:p>
        </p:txBody>
      </p:sp>
      <p:sp>
        <p:nvSpPr>
          <p:cNvPr id="13" name="Content Placeholder 2">
            <a:extLst>
              <a:ext uri="{FF2B5EF4-FFF2-40B4-BE49-F238E27FC236}">
                <a16:creationId xmlns:a16="http://schemas.microsoft.com/office/drawing/2014/main" id="{72386C43-DD10-E892-08AD-D6F4AE9617DD}"/>
              </a:ext>
            </a:extLst>
          </p:cNvPr>
          <p:cNvSpPr>
            <a:spLocks noGrp="1"/>
          </p:cNvSpPr>
          <p:nvPr>
            <p:ph idx="1"/>
          </p:nvPr>
        </p:nvSpPr>
        <p:spPr>
          <a:xfrm>
            <a:off x="1499616" y="2770632"/>
            <a:ext cx="5693664" cy="3122168"/>
          </a:xfrm>
        </p:spPr>
        <p:txBody>
          <a:bodyPr>
            <a:noAutofit/>
          </a:bodyPr>
          <a:lstStyle>
            <a:lvl1pPr marL="0" indent="0">
              <a:lnSpc>
                <a:spcPct val="150000"/>
              </a:lnSpc>
              <a:spcBef>
                <a:spcPts val="0"/>
              </a:spcBef>
              <a:buNone/>
              <a:defRPr sz="2400"/>
            </a:lvl1pPr>
            <a:lvl2pPr marL="347472">
              <a:lnSpc>
                <a:spcPct val="150000"/>
              </a:lnSpc>
              <a:spcBef>
                <a:spcPts val="0"/>
              </a:spcBef>
              <a:defRPr sz="2000"/>
            </a:lvl2pPr>
            <a:lvl3pPr marL="685800">
              <a:lnSpc>
                <a:spcPct val="150000"/>
              </a:lnSpc>
              <a:spcBef>
                <a:spcPts val="0"/>
              </a:spcBef>
              <a:defRPr sz="18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333964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CAA6B609-D718-DB49-892F-7E49376CC913}"/>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67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C35EFB42-020B-1DF4-3D42-26092CE45F08}"/>
              </a:ext>
            </a:extLst>
          </p:cNvPr>
          <p:cNvSpPr/>
          <p:nvPr userDrawn="1"/>
        </p:nvSpPr>
        <p:spPr>
          <a:xfrm>
            <a:off x="0" y="3427336"/>
            <a:ext cx="3430200" cy="3430665"/>
          </a:xfrm>
          <a:custGeom>
            <a:avLst/>
            <a:gdLst>
              <a:gd name="connsiteX0" fmla="*/ 0 w 3430200"/>
              <a:gd name="connsiteY0" fmla="*/ 0 h 3430665"/>
              <a:gd name="connsiteX1" fmla="*/ 3430200 w 3430200"/>
              <a:gd name="connsiteY1" fmla="*/ 0 h 3430665"/>
              <a:gd name="connsiteX2" fmla="*/ 3430200 w 3430200"/>
              <a:gd name="connsiteY2" fmla="*/ 3430665 h 3430665"/>
              <a:gd name="connsiteX3" fmla="*/ 0 w 3430200"/>
              <a:gd name="connsiteY3" fmla="*/ 3430665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0" y="0"/>
                </a:moveTo>
                <a:lnTo>
                  <a:pt x="3430200" y="0"/>
                </a:lnTo>
                <a:lnTo>
                  <a:pt x="3430200" y="3430665"/>
                </a:lnTo>
                <a:lnTo>
                  <a:pt x="0" y="3430665"/>
                </a:ln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0" name="Freeform: Shape 19">
            <a:extLst>
              <a:ext uri="{FF2B5EF4-FFF2-40B4-BE49-F238E27FC236}">
                <a16:creationId xmlns:a16="http://schemas.microsoft.com/office/drawing/2014/main" id="{AB4DD322-D1E0-74CB-BBFF-057426E58EBC}"/>
              </a:ext>
            </a:extLst>
          </p:cNvPr>
          <p:cNvSpPr/>
          <p:nvPr userDrawn="1"/>
        </p:nvSpPr>
        <p:spPr>
          <a:xfrm>
            <a:off x="0" y="3427336"/>
            <a:ext cx="3430200" cy="3430665"/>
          </a:xfrm>
          <a:custGeom>
            <a:avLst/>
            <a:gdLst>
              <a:gd name="connsiteX0" fmla="*/ 3430200 w 3430200"/>
              <a:gd name="connsiteY0" fmla="*/ 0 h 3430665"/>
              <a:gd name="connsiteX1" fmla="*/ 3430200 w 3430200"/>
              <a:gd name="connsiteY1" fmla="*/ 3430665 h 3430665"/>
              <a:gd name="connsiteX2" fmla="*/ 0 w 3430200"/>
              <a:gd name="connsiteY2" fmla="*/ 3430665 h 3430665"/>
              <a:gd name="connsiteX3" fmla="*/ 0 w 3430200"/>
              <a:gd name="connsiteY3" fmla="*/ 3417531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3430200" y="0"/>
                </a:moveTo>
                <a:lnTo>
                  <a:pt x="3430200" y="3430665"/>
                </a:lnTo>
                <a:lnTo>
                  <a:pt x="0" y="3430665"/>
                </a:lnTo>
                <a:lnTo>
                  <a:pt x="0" y="3417531"/>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4" name="Freeform: Shape 13">
            <a:extLst>
              <a:ext uri="{FF2B5EF4-FFF2-40B4-BE49-F238E27FC236}">
                <a16:creationId xmlns:a16="http://schemas.microsoft.com/office/drawing/2014/main" id="{C11D3FCE-EC92-8558-A3E5-04DB12477A3B}"/>
              </a:ext>
            </a:extLst>
          </p:cNvPr>
          <p:cNvSpPr/>
          <p:nvPr userDrawn="1"/>
        </p:nvSpPr>
        <p:spPr>
          <a:xfrm>
            <a:off x="1" y="1"/>
            <a:ext cx="3423785" cy="3437345"/>
          </a:xfrm>
          <a:custGeom>
            <a:avLst/>
            <a:gdLst>
              <a:gd name="connsiteX0" fmla="*/ 0 w 3423785"/>
              <a:gd name="connsiteY0" fmla="*/ 0 h 3437345"/>
              <a:gd name="connsiteX1" fmla="*/ 3423785 w 3423785"/>
              <a:gd name="connsiteY1" fmla="*/ 0 h 3437345"/>
              <a:gd name="connsiteX2" fmla="*/ 3423785 w 3423785"/>
              <a:gd name="connsiteY2" fmla="*/ 3437345 h 3437345"/>
              <a:gd name="connsiteX3" fmla="*/ 0 w 3423785"/>
              <a:gd name="connsiteY3" fmla="*/ 3437345 h 3437345"/>
            </a:gdLst>
            <a:ahLst/>
            <a:cxnLst>
              <a:cxn ang="0">
                <a:pos x="connsiteX0" y="connsiteY0"/>
              </a:cxn>
              <a:cxn ang="0">
                <a:pos x="connsiteX1" y="connsiteY1"/>
              </a:cxn>
              <a:cxn ang="0">
                <a:pos x="connsiteX2" y="connsiteY2"/>
              </a:cxn>
              <a:cxn ang="0">
                <a:pos x="connsiteX3" y="connsiteY3"/>
              </a:cxn>
            </a:cxnLst>
            <a:rect l="l" t="t" r="r" b="b"/>
            <a:pathLst>
              <a:path w="3423785" h="3437345">
                <a:moveTo>
                  <a:pt x="0" y="0"/>
                </a:moveTo>
                <a:lnTo>
                  <a:pt x="3423785" y="0"/>
                </a:lnTo>
                <a:lnTo>
                  <a:pt x="3423785" y="3437345"/>
                </a:lnTo>
                <a:lnTo>
                  <a:pt x="0" y="3437345"/>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 name="Title 1"/>
          <p:cNvSpPr>
            <a:spLocks noGrp="1"/>
          </p:cNvSpPr>
          <p:nvPr userDrawn="1">
            <p:ph type="title"/>
          </p:nvPr>
        </p:nvSpPr>
        <p:spPr>
          <a:xfrm>
            <a:off x="4224528" y="2276856"/>
            <a:ext cx="6766560" cy="768096"/>
          </a:xfrm>
        </p:spPr>
        <p:txBody>
          <a:bodyPr>
            <a:noAutofit/>
          </a:bodyPr>
          <a:lstStyle>
            <a:lvl1pPr algn="l">
              <a:lnSpc>
                <a:spcPct val="100000"/>
              </a:lnSpc>
              <a:defRPr b="1"/>
            </a:lvl1pPr>
          </a:lstStyle>
          <a:p>
            <a:r>
              <a:rPr lang="en-US"/>
              <a:t>Click to edit Master title style</a:t>
            </a:r>
            <a:endParaRPr lang="en-US" dirty="0"/>
          </a:p>
        </p:txBody>
      </p:sp>
      <p:sp>
        <p:nvSpPr>
          <p:cNvPr id="3" name="Content Placeholder 2"/>
          <p:cNvSpPr>
            <a:spLocks noGrp="1"/>
          </p:cNvSpPr>
          <p:nvPr userDrawn="1">
            <p:ph idx="1"/>
          </p:nvPr>
        </p:nvSpPr>
        <p:spPr>
          <a:xfrm>
            <a:off x="4224528" y="3222752"/>
            <a:ext cx="6766560" cy="2700528"/>
          </a:xfrm>
        </p:spPr>
        <p:txBody>
          <a:bodyPr>
            <a:noAutofit/>
          </a:bodyPr>
          <a:lstStyle>
            <a:lvl1pPr marL="0" indent="0">
              <a:buNone/>
              <a:defRPr sz="1500"/>
            </a:lvl1pPr>
            <a:lvl2pPr>
              <a:defRPr sz="1500"/>
            </a:lvl2pPr>
            <a:lvl3pPr>
              <a:defRPr sz="15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userDrawn="1">
            <p:ph type="ftr" sz="quarter" idx="11"/>
          </p:nvPr>
        </p:nvSpPr>
        <p:spPr>
          <a:xfrm>
            <a:off x="4224528" y="457200"/>
            <a:ext cx="3200400" cy="274320"/>
          </a:xfrm>
        </p:spPr>
        <p:txBody>
          <a:bodyPr>
            <a:noAutofit/>
          </a:bodyPr>
          <a:lstStyle/>
          <a:p>
            <a:r>
              <a:rPr lang="en-US"/>
              <a:t>Presentation title</a:t>
            </a:r>
            <a:endParaRPr lang="en-US" dirty="0"/>
          </a:p>
        </p:txBody>
      </p:sp>
      <p:sp>
        <p:nvSpPr>
          <p:cNvPr id="6" name="Slide Number Placeholder 5"/>
          <p:cNvSpPr>
            <a:spLocks noGrp="1"/>
          </p:cNvSpPr>
          <p:nvPr userDrawn="1">
            <p:ph type="sldNum" sz="quarter" idx="12"/>
          </p:nvPr>
        </p:nvSpPr>
        <p:spPr/>
        <p:txBody>
          <a:bodyPr>
            <a:noAutofit/>
          </a:bodyPr>
          <a:lstStyle/>
          <a:p>
            <a:fld id="{48F63A3B-78C7-47BE-AE5E-E10140E04643}" type="slidenum">
              <a:rPr lang="en-US" dirty="0"/>
              <a:t>‹#›</a:t>
            </a:fld>
            <a:endParaRPr lang="en-US" dirty="0"/>
          </a:p>
        </p:txBody>
      </p:sp>
      <p:sp>
        <p:nvSpPr>
          <p:cNvPr id="17" name="Freeform: Shape 16">
            <a:extLst>
              <a:ext uri="{FF2B5EF4-FFF2-40B4-BE49-F238E27FC236}">
                <a16:creationId xmlns:a16="http://schemas.microsoft.com/office/drawing/2014/main" id="{217CBC9E-B934-828F-2AE5-211CEF5B1D25}"/>
              </a:ext>
            </a:extLst>
          </p:cNvPr>
          <p:cNvSpPr/>
          <p:nvPr userDrawn="1"/>
        </p:nvSpPr>
        <p:spPr>
          <a:xfrm>
            <a:off x="1" y="869"/>
            <a:ext cx="3423785" cy="3436477"/>
          </a:xfrm>
          <a:custGeom>
            <a:avLst/>
            <a:gdLst>
              <a:gd name="connsiteX0" fmla="*/ 0 w 3423785"/>
              <a:gd name="connsiteY0" fmla="*/ 0 h 3436477"/>
              <a:gd name="connsiteX1" fmla="*/ 3423785 w 3423785"/>
              <a:gd name="connsiteY1" fmla="*/ 3436477 h 3436477"/>
              <a:gd name="connsiteX2" fmla="*/ 0 w 3423785"/>
              <a:gd name="connsiteY2" fmla="*/ 3436477 h 3436477"/>
            </a:gdLst>
            <a:ahLst/>
            <a:cxnLst>
              <a:cxn ang="0">
                <a:pos x="connsiteX0" y="connsiteY0"/>
              </a:cxn>
              <a:cxn ang="0">
                <a:pos x="connsiteX1" y="connsiteY1"/>
              </a:cxn>
              <a:cxn ang="0">
                <a:pos x="connsiteX2" y="connsiteY2"/>
              </a:cxn>
            </a:cxnLst>
            <a:rect l="l" t="t" r="r" b="b"/>
            <a:pathLst>
              <a:path w="3423785" h="3436477">
                <a:moveTo>
                  <a:pt x="0" y="0"/>
                </a:moveTo>
                <a:lnTo>
                  <a:pt x="3423785" y="3436477"/>
                </a:lnTo>
                <a:lnTo>
                  <a:pt x="0" y="3436477"/>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772183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3D352B04-96E6-839B-9D92-EE98385C4D49}"/>
              </a:ext>
            </a:extLst>
          </p:cNvPr>
          <p:cNvSpPr/>
          <p:nvPr userDrawn="1"/>
        </p:nvSpPr>
        <p:spPr>
          <a:xfrm>
            <a:off x="2062836" y="686475"/>
            <a:ext cx="7774629" cy="6193018"/>
          </a:xfrm>
          <a:custGeom>
            <a:avLst/>
            <a:gdLst>
              <a:gd name="connsiteX0" fmla="*/ 3887320 w 7774629"/>
              <a:gd name="connsiteY0" fmla="*/ 0 h 6193018"/>
              <a:gd name="connsiteX1" fmla="*/ 7774629 w 7774629"/>
              <a:gd name="connsiteY1" fmla="*/ 3884811 h 6193018"/>
              <a:gd name="connsiteX2" fmla="*/ 7774629 w 7774629"/>
              <a:gd name="connsiteY2" fmla="*/ 6193018 h 6193018"/>
              <a:gd name="connsiteX3" fmla="*/ 0 w 7774629"/>
              <a:gd name="connsiteY3" fmla="*/ 6193018 h 6193018"/>
              <a:gd name="connsiteX4" fmla="*/ 0 w 7774629"/>
              <a:gd name="connsiteY4" fmla="*/ 3884811 h 6193018"/>
              <a:gd name="connsiteX5" fmla="*/ 3887320 w 7774629"/>
              <a:gd name="connsiteY5" fmla="*/ 0 h 619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74629" h="6193018">
                <a:moveTo>
                  <a:pt x="3887320" y="0"/>
                </a:moveTo>
                <a:cubicBezTo>
                  <a:pt x="6034243" y="0"/>
                  <a:pt x="7774629" y="1739299"/>
                  <a:pt x="7774629" y="3884811"/>
                </a:cubicBezTo>
                <a:lnTo>
                  <a:pt x="7774629" y="6193018"/>
                </a:lnTo>
                <a:lnTo>
                  <a:pt x="0" y="6193018"/>
                </a:lnTo>
                <a:lnTo>
                  <a:pt x="0" y="3884811"/>
                </a:lnTo>
                <a:cubicBezTo>
                  <a:pt x="0" y="1739299"/>
                  <a:pt x="1740414" y="0"/>
                  <a:pt x="3887320" y="0"/>
                </a:cubicBezTo>
                <a:close/>
              </a:path>
            </a:pathLst>
          </a:custGeom>
          <a:solidFill>
            <a:schemeClr val="accent2">
              <a:lumMod val="20000"/>
              <a:lumOff val="80000"/>
              <a:alpha val="99000"/>
            </a:schemeClr>
          </a:solidFill>
          <a:ln w="543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6" name="Freeform: Shape 45">
            <a:extLst>
              <a:ext uri="{FF2B5EF4-FFF2-40B4-BE49-F238E27FC236}">
                <a16:creationId xmlns:a16="http://schemas.microsoft.com/office/drawing/2014/main" id="{723D98FB-5EB7-A8DF-8470-B23A80D669E4}"/>
              </a:ext>
            </a:extLst>
          </p:cNvPr>
          <p:cNvSpPr/>
          <p:nvPr userDrawn="1"/>
        </p:nvSpPr>
        <p:spPr>
          <a:xfrm>
            <a:off x="7610252" y="1"/>
            <a:ext cx="2273668" cy="3147998"/>
          </a:xfrm>
          <a:custGeom>
            <a:avLst/>
            <a:gdLst>
              <a:gd name="connsiteX0" fmla="*/ 183295 w 2273668"/>
              <a:gd name="connsiteY0" fmla="*/ 0 h 3147998"/>
              <a:gd name="connsiteX1" fmla="*/ 2273668 w 2273668"/>
              <a:gd name="connsiteY1" fmla="*/ 0 h 3147998"/>
              <a:gd name="connsiteX2" fmla="*/ 2273668 w 2273668"/>
              <a:gd name="connsiteY2" fmla="*/ 3147998 h 3147998"/>
              <a:gd name="connsiteX3" fmla="*/ 2096300 w 2273668"/>
              <a:gd name="connsiteY3" fmla="*/ 3147998 h 3147998"/>
              <a:gd name="connsiteX4" fmla="*/ 2033714 w 2273668"/>
              <a:gd name="connsiteY4" fmla="*/ 3144814 h 3147998"/>
              <a:gd name="connsiteX5" fmla="*/ 0 w 2273668"/>
              <a:gd name="connsiteY5" fmla="*/ 886966 h 3147998"/>
              <a:gd name="connsiteX6" fmla="*/ 178732 w 2273668"/>
              <a:gd name="connsiteY6" fmla="*/ 9417 h 314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3668" h="3147998">
                <a:moveTo>
                  <a:pt x="183295" y="0"/>
                </a:moveTo>
                <a:lnTo>
                  <a:pt x="2273668" y="0"/>
                </a:lnTo>
                <a:lnTo>
                  <a:pt x="2273668" y="3147998"/>
                </a:lnTo>
                <a:lnTo>
                  <a:pt x="2096300" y="3147998"/>
                </a:lnTo>
                <a:lnTo>
                  <a:pt x="2033714" y="3144814"/>
                </a:lnTo>
                <a:cubicBezTo>
                  <a:pt x="895944" y="3028420"/>
                  <a:pt x="0" y="2060597"/>
                  <a:pt x="0" y="886966"/>
                </a:cubicBezTo>
                <a:cubicBezTo>
                  <a:pt x="0" y="576250"/>
                  <a:pt x="63712" y="279606"/>
                  <a:pt x="178732" y="9417"/>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3" name="Freeform: Shape 42">
            <a:extLst>
              <a:ext uri="{FF2B5EF4-FFF2-40B4-BE49-F238E27FC236}">
                <a16:creationId xmlns:a16="http://schemas.microsoft.com/office/drawing/2014/main" id="{4550F3CE-BAE9-3916-42CA-F4D906FA5173}"/>
              </a:ext>
            </a:extLst>
          </p:cNvPr>
          <p:cNvSpPr/>
          <p:nvPr userDrawn="1"/>
        </p:nvSpPr>
        <p:spPr>
          <a:xfrm>
            <a:off x="9883919" y="2"/>
            <a:ext cx="2254928" cy="3141557"/>
          </a:xfrm>
          <a:custGeom>
            <a:avLst/>
            <a:gdLst>
              <a:gd name="connsiteX0" fmla="*/ 0 w 2254928"/>
              <a:gd name="connsiteY0" fmla="*/ 0 h 3141557"/>
              <a:gd name="connsiteX1" fmla="*/ 2080472 w 2254928"/>
              <a:gd name="connsiteY1" fmla="*/ 0 h 3141557"/>
              <a:gd name="connsiteX2" fmla="*/ 2154269 w 2254928"/>
              <a:gd name="connsiteY2" fmla="*/ 202607 h 3141557"/>
              <a:gd name="connsiteX3" fmla="*/ 2254928 w 2254928"/>
              <a:gd name="connsiteY3" fmla="*/ 871976 h 3141557"/>
              <a:gd name="connsiteX4" fmla="*/ 231934 w 2254928"/>
              <a:gd name="connsiteY4" fmla="*/ 3128339 h 3141557"/>
              <a:gd name="connsiteX5" fmla="*/ 19 w 2254928"/>
              <a:gd name="connsiteY5" fmla="*/ 3141557 h 3141557"/>
              <a:gd name="connsiteX6" fmla="*/ 0 w 2254928"/>
              <a:gd name="connsiteY6" fmla="*/ 3141557 h 3141557"/>
              <a:gd name="connsiteX7" fmla="*/ 0 w 2254928"/>
              <a:gd name="connsiteY7" fmla="*/ 2729990 h 3141557"/>
              <a:gd name="connsiteX8" fmla="*/ 0 w 2254928"/>
              <a:gd name="connsiteY8" fmla="*/ 2344136 h 3141557"/>
              <a:gd name="connsiteX9" fmla="*/ 0 w 2254928"/>
              <a:gd name="connsiteY9" fmla="*/ 1983167 h 3141557"/>
              <a:gd name="connsiteX10" fmla="*/ 0 w 2254928"/>
              <a:gd name="connsiteY10" fmla="*/ 1646252 h 3141557"/>
              <a:gd name="connsiteX11" fmla="*/ 0 w 2254928"/>
              <a:gd name="connsiteY11" fmla="*/ 1332565 h 3141557"/>
              <a:gd name="connsiteX12" fmla="*/ 0 w 2254928"/>
              <a:gd name="connsiteY12" fmla="*/ 1041273 h 3141557"/>
              <a:gd name="connsiteX13" fmla="*/ 0 w 2254928"/>
              <a:gd name="connsiteY13" fmla="*/ 771549 h 3141557"/>
              <a:gd name="connsiteX14" fmla="*/ 0 w 2254928"/>
              <a:gd name="connsiteY14" fmla="*/ 522561 h 3141557"/>
              <a:gd name="connsiteX15" fmla="*/ 0 w 2254928"/>
              <a:gd name="connsiteY15" fmla="*/ 293482 h 3141557"/>
              <a:gd name="connsiteX16" fmla="*/ 0 w 2254928"/>
              <a:gd name="connsiteY16" fmla="*/ 83481 h 314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54928" h="3141557">
                <a:moveTo>
                  <a:pt x="0" y="0"/>
                </a:moveTo>
                <a:lnTo>
                  <a:pt x="2080472" y="0"/>
                </a:lnTo>
                <a:lnTo>
                  <a:pt x="2154269" y="202607"/>
                </a:lnTo>
                <a:cubicBezTo>
                  <a:pt x="2219730" y="414134"/>
                  <a:pt x="2254928" y="638939"/>
                  <a:pt x="2254928" y="871976"/>
                </a:cubicBezTo>
                <a:cubicBezTo>
                  <a:pt x="2254928" y="2045607"/>
                  <a:pt x="1374977" y="3005515"/>
                  <a:pt x="231934" y="3128339"/>
                </a:cubicBezTo>
                <a:lnTo>
                  <a:pt x="19" y="3141557"/>
                </a:lnTo>
                <a:lnTo>
                  <a:pt x="0" y="3141557"/>
                </a:lnTo>
                <a:lnTo>
                  <a:pt x="0" y="2729990"/>
                </a:lnTo>
                <a:lnTo>
                  <a:pt x="0" y="2344136"/>
                </a:lnTo>
                <a:lnTo>
                  <a:pt x="0" y="1983167"/>
                </a:lnTo>
                <a:lnTo>
                  <a:pt x="0" y="1646252"/>
                </a:lnTo>
                <a:lnTo>
                  <a:pt x="0" y="1332565"/>
                </a:lnTo>
                <a:lnTo>
                  <a:pt x="0" y="1041273"/>
                </a:lnTo>
                <a:lnTo>
                  <a:pt x="0" y="771549"/>
                </a:lnTo>
                <a:lnTo>
                  <a:pt x="0" y="522561"/>
                </a:lnTo>
                <a:lnTo>
                  <a:pt x="0" y="293482"/>
                </a:lnTo>
                <a:lnTo>
                  <a:pt x="0" y="83481"/>
                </a:lnTo>
                <a:close/>
              </a:path>
            </a:pathLst>
          </a:custGeom>
          <a:solidFill>
            <a:schemeClr val="accent6"/>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9" name="Freeform: Shape 48">
            <a:extLst>
              <a:ext uri="{FF2B5EF4-FFF2-40B4-BE49-F238E27FC236}">
                <a16:creationId xmlns:a16="http://schemas.microsoft.com/office/drawing/2014/main" id="{D83F65A0-0C52-48AD-DC5D-B5D3BF3CC188}"/>
              </a:ext>
            </a:extLst>
          </p:cNvPr>
          <p:cNvSpPr/>
          <p:nvPr userDrawn="1"/>
        </p:nvSpPr>
        <p:spPr>
          <a:xfrm>
            <a:off x="8395730" y="2"/>
            <a:ext cx="2959203" cy="2352793"/>
          </a:xfrm>
          <a:custGeom>
            <a:avLst/>
            <a:gdLst>
              <a:gd name="connsiteX0" fmla="*/ 289830 w 2959203"/>
              <a:gd name="connsiteY0" fmla="*/ 0 h 2352793"/>
              <a:gd name="connsiteX1" fmla="*/ 2669374 w 2959203"/>
              <a:gd name="connsiteY1" fmla="*/ 0 h 2352793"/>
              <a:gd name="connsiteX2" fmla="*/ 2706511 w 2959203"/>
              <a:gd name="connsiteY2" fmla="*/ 49584 h 2352793"/>
              <a:gd name="connsiteX3" fmla="*/ 2951565 w 2959203"/>
              <a:gd name="connsiteY3" fmla="*/ 724493 h 2352793"/>
              <a:gd name="connsiteX4" fmla="*/ 2959203 w 2959203"/>
              <a:gd name="connsiteY4" fmla="*/ 875514 h 2352793"/>
              <a:gd name="connsiteX5" fmla="*/ 2959203 w 2959203"/>
              <a:gd name="connsiteY5" fmla="*/ 875554 h 2352793"/>
              <a:gd name="connsiteX6" fmla="*/ 2951565 w 2959203"/>
              <a:gd name="connsiteY6" fmla="*/ 1026575 h 2352793"/>
              <a:gd name="connsiteX7" fmla="*/ 1479602 w 2959203"/>
              <a:gd name="connsiteY7" fmla="*/ 2352793 h 2352793"/>
              <a:gd name="connsiteX8" fmla="*/ 0 w 2959203"/>
              <a:gd name="connsiteY8" fmla="*/ 875534 h 2352793"/>
              <a:gd name="connsiteX9" fmla="*/ 252694 w 2959203"/>
              <a:gd name="connsiteY9" fmla="*/ 49584 h 235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9203" h="2352793">
                <a:moveTo>
                  <a:pt x="289830" y="0"/>
                </a:moveTo>
                <a:lnTo>
                  <a:pt x="2669374" y="0"/>
                </a:lnTo>
                <a:lnTo>
                  <a:pt x="2706511" y="49584"/>
                </a:lnTo>
                <a:cubicBezTo>
                  <a:pt x="2839459" y="246061"/>
                  <a:pt x="2926309" y="476187"/>
                  <a:pt x="2951565" y="724493"/>
                </a:cubicBezTo>
                <a:lnTo>
                  <a:pt x="2959203" y="875514"/>
                </a:lnTo>
                <a:lnTo>
                  <a:pt x="2959203" y="875554"/>
                </a:lnTo>
                <a:lnTo>
                  <a:pt x="2951565" y="1026575"/>
                </a:lnTo>
                <a:cubicBezTo>
                  <a:pt x="2875795" y="1771492"/>
                  <a:pt x="2245691" y="2352793"/>
                  <a:pt x="1479602" y="2352793"/>
                </a:cubicBezTo>
                <a:cubicBezTo>
                  <a:pt x="662440" y="2352793"/>
                  <a:pt x="0" y="1691401"/>
                  <a:pt x="0" y="875534"/>
                </a:cubicBezTo>
                <a:cubicBezTo>
                  <a:pt x="0" y="569583"/>
                  <a:pt x="93156" y="285356"/>
                  <a:pt x="252694" y="49584"/>
                </a:cubicBez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0" name="Freeform: Shape 39">
            <a:extLst>
              <a:ext uri="{FF2B5EF4-FFF2-40B4-BE49-F238E27FC236}">
                <a16:creationId xmlns:a16="http://schemas.microsoft.com/office/drawing/2014/main" id="{F8FA7F58-C470-6376-9DB1-DE7034C491E8}"/>
              </a:ext>
            </a:extLst>
          </p:cNvPr>
          <p:cNvSpPr/>
          <p:nvPr userDrawn="1"/>
        </p:nvSpPr>
        <p:spPr>
          <a:xfrm>
            <a:off x="1390854" y="3130662"/>
            <a:ext cx="3106248" cy="3748831"/>
          </a:xfrm>
          <a:custGeom>
            <a:avLst/>
            <a:gdLst>
              <a:gd name="connsiteX0" fmla="*/ 0 w 3106248"/>
              <a:gd name="connsiteY0" fmla="*/ 0 h 3748831"/>
              <a:gd name="connsiteX1" fmla="*/ 3106248 w 3106248"/>
              <a:gd name="connsiteY1" fmla="*/ 3748831 h 3748831"/>
              <a:gd name="connsiteX2" fmla="*/ 0 w 3106248"/>
              <a:gd name="connsiteY2" fmla="*/ 3748831 h 3748831"/>
            </a:gdLst>
            <a:ahLst/>
            <a:cxnLst>
              <a:cxn ang="0">
                <a:pos x="connsiteX0" y="connsiteY0"/>
              </a:cxn>
              <a:cxn ang="0">
                <a:pos x="connsiteX1" y="connsiteY1"/>
              </a:cxn>
              <a:cxn ang="0">
                <a:pos x="connsiteX2" y="connsiteY2"/>
              </a:cxn>
            </a:cxnLst>
            <a:rect l="l" t="t" r="r" b="b"/>
            <a:pathLst>
              <a:path w="3106248" h="3748831">
                <a:moveTo>
                  <a:pt x="0" y="0"/>
                </a:moveTo>
                <a:lnTo>
                  <a:pt x="3106248" y="3748831"/>
                </a:lnTo>
                <a:lnTo>
                  <a:pt x="0" y="3748831"/>
                </a:lnTo>
                <a:close/>
              </a:path>
            </a:pathLst>
          </a:custGeom>
          <a:solidFill>
            <a:schemeClr val="accent2">
              <a:alpha val="99000"/>
            </a:schemeClr>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37" name="Freeform: Shape 36">
            <a:extLst>
              <a:ext uri="{FF2B5EF4-FFF2-40B4-BE49-F238E27FC236}">
                <a16:creationId xmlns:a16="http://schemas.microsoft.com/office/drawing/2014/main" id="{B27C9E57-563E-7980-7B3C-45FAD9C386F4}"/>
              </a:ext>
            </a:extLst>
          </p:cNvPr>
          <p:cNvSpPr/>
          <p:nvPr userDrawn="1"/>
        </p:nvSpPr>
        <p:spPr>
          <a:xfrm>
            <a:off x="0" y="3130661"/>
            <a:ext cx="1400640" cy="3748832"/>
          </a:xfrm>
          <a:custGeom>
            <a:avLst/>
            <a:gdLst>
              <a:gd name="connsiteX0" fmla="*/ 1400640 w 1400640"/>
              <a:gd name="connsiteY0" fmla="*/ 0 h 3748832"/>
              <a:gd name="connsiteX1" fmla="*/ 1400640 w 1400640"/>
              <a:gd name="connsiteY1" fmla="*/ 3748832 h 3748832"/>
              <a:gd name="connsiteX2" fmla="*/ 0 w 1400640"/>
              <a:gd name="connsiteY2" fmla="*/ 3748832 h 3748832"/>
              <a:gd name="connsiteX3" fmla="*/ 0 w 1400640"/>
              <a:gd name="connsiteY3" fmla="*/ 1684743 h 3748832"/>
            </a:gdLst>
            <a:ahLst/>
            <a:cxnLst>
              <a:cxn ang="0">
                <a:pos x="connsiteX0" y="connsiteY0"/>
              </a:cxn>
              <a:cxn ang="0">
                <a:pos x="connsiteX1" y="connsiteY1"/>
              </a:cxn>
              <a:cxn ang="0">
                <a:pos x="connsiteX2" y="connsiteY2"/>
              </a:cxn>
              <a:cxn ang="0">
                <a:pos x="connsiteX3" y="connsiteY3"/>
              </a:cxn>
            </a:cxnLst>
            <a:rect l="l" t="t" r="r" b="b"/>
            <a:pathLst>
              <a:path w="1400640" h="3748832">
                <a:moveTo>
                  <a:pt x="1400640" y="0"/>
                </a:moveTo>
                <a:lnTo>
                  <a:pt x="1400640" y="3748832"/>
                </a:lnTo>
                <a:lnTo>
                  <a:pt x="0" y="3748832"/>
                </a:lnTo>
                <a:lnTo>
                  <a:pt x="0" y="168474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2" name="Title 1"/>
          <p:cNvSpPr>
            <a:spLocks noGrp="1"/>
          </p:cNvSpPr>
          <p:nvPr>
            <p:ph type="title"/>
          </p:nvPr>
        </p:nvSpPr>
        <p:spPr>
          <a:xfrm>
            <a:off x="2895600" y="3776472"/>
            <a:ext cx="6400800" cy="768096"/>
          </a:xfrm>
        </p:spPr>
        <p:txBody>
          <a:bodyPr anchor="t">
            <a:noAutofit/>
          </a:bodyPr>
          <a:lstStyle>
            <a:lvl1pPr>
              <a:lnSpc>
                <a:spcPct val="100000"/>
              </a:lnSpc>
              <a:defRPr sz="4400"/>
            </a:lvl1pPr>
          </a:lstStyle>
          <a:p>
            <a:r>
              <a:rPr lang="en-US"/>
              <a:t>Click to edit Master title style</a:t>
            </a:r>
            <a:endParaRPr lang="en-US" dirty="0"/>
          </a:p>
        </p:txBody>
      </p:sp>
      <p:sp>
        <p:nvSpPr>
          <p:cNvPr id="3" name="Text Placeholder 2"/>
          <p:cNvSpPr>
            <a:spLocks noGrp="1"/>
          </p:cNvSpPr>
          <p:nvPr>
            <p:ph type="body" idx="1"/>
          </p:nvPr>
        </p:nvSpPr>
        <p:spPr>
          <a:xfrm>
            <a:off x="2895600" y="4718304"/>
            <a:ext cx="6400800" cy="512064"/>
          </a:xfrm>
        </p:spPr>
        <p:txBody>
          <a:bodyPr lIns="0" tIns="0" rIns="0" bIns="0">
            <a:noAutofit/>
          </a:bodyPr>
          <a:lstStyle>
            <a:lvl1pPr marL="0" indent="0" algn="ctr">
              <a:spcBef>
                <a:spcPts val="0"/>
              </a:spcBef>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8178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459EA3C-8B88-5F1F-531E-7DA7DE55710B}"/>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3" name="Content Placeholder 2"/>
          <p:cNvSpPr>
            <a:spLocks noGrp="1"/>
          </p:cNvSpPr>
          <p:nvPr>
            <p:ph sz="half" idx="1"/>
          </p:nvPr>
        </p:nvSpPr>
        <p:spPr>
          <a:xfrm>
            <a:off x="539496" y="2103120"/>
            <a:ext cx="11119104" cy="44348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noAutofit/>
          </a:bodyPr>
          <a:lstStyle/>
          <a:p>
            <a:r>
              <a:rPr lang="en-US"/>
              <a:t>Presentation title</a:t>
            </a:r>
            <a:endParaRPr lang="en-US" dirty="0"/>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080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3" name="Content Placeholder 2"/>
          <p:cNvSpPr>
            <a:spLocks noGrp="1"/>
          </p:cNvSpPr>
          <p:nvPr>
            <p:ph sz="half" idx="1"/>
          </p:nvPr>
        </p:nvSpPr>
        <p:spPr>
          <a:xfrm>
            <a:off x="755904" y="2825496"/>
            <a:ext cx="10680192" cy="28346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noAutofit/>
          </a:bodyPr>
          <a:lstStyle/>
          <a:p>
            <a:r>
              <a:rPr lang="en-US"/>
              <a:t>Presentation title</a:t>
            </a:r>
            <a:endParaRPr lang="en-US" dirty="0"/>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457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4389120" y="2395728"/>
            <a:ext cx="7013448" cy="1627632"/>
          </a:xfrm>
        </p:spPr>
        <p:txBody>
          <a:bodyPr lIns="0" tIns="0" rIns="0" bIns="0">
            <a:noAutofit/>
          </a:bodyPr>
          <a:lstStyle>
            <a:lvl1pPr algn="l">
              <a:lnSpc>
                <a:spcPct val="100000"/>
              </a:lnSpc>
              <a:defRPr sz="33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57" name="Text Placeholder 54">
            <a:extLst>
              <a:ext uri="{FF2B5EF4-FFF2-40B4-BE49-F238E27FC236}">
                <a16:creationId xmlns:a16="http://schemas.microsoft.com/office/drawing/2014/main" id="{A493C80D-2813-9E70-8901-D4B9EA4DD7EA}"/>
              </a:ext>
            </a:extLst>
          </p:cNvPr>
          <p:cNvSpPr>
            <a:spLocks noGrp="1"/>
          </p:cNvSpPr>
          <p:nvPr>
            <p:ph type="body" sz="quarter" idx="15" hasCustomPrompt="1"/>
          </p:nvPr>
        </p:nvSpPr>
        <p:spPr>
          <a:xfrm>
            <a:off x="3611880" y="1984248"/>
            <a:ext cx="768096" cy="1627632"/>
          </a:xfrm>
        </p:spPr>
        <p:txBody>
          <a:bodyPr lIns="91440" tIns="45720" rIns="91440" bIns="54864">
            <a:noAutofit/>
          </a:bodyPr>
          <a:lstStyle>
            <a:lvl1pPr marL="0" indent="0">
              <a:buNone/>
              <a:defRPr sz="10000" b="1"/>
            </a:lvl1pPr>
          </a:lstStyle>
          <a:p>
            <a:pPr lvl="0"/>
            <a:r>
              <a:rPr lang="en-US" dirty="0"/>
              <a:t>“</a:t>
            </a:r>
          </a:p>
        </p:txBody>
      </p:sp>
      <p:sp>
        <p:nvSpPr>
          <p:cNvPr id="55" name="Text Placeholder 54">
            <a:extLst>
              <a:ext uri="{FF2B5EF4-FFF2-40B4-BE49-F238E27FC236}">
                <a16:creationId xmlns:a16="http://schemas.microsoft.com/office/drawing/2014/main" id="{A2733C45-7C53-2BC5-3F62-D069650A79C9}"/>
              </a:ext>
            </a:extLst>
          </p:cNvPr>
          <p:cNvSpPr>
            <a:spLocks noGrp="1"/>
          </p:cNvSpPr>
          <p:nvPr>
            <p:ph type="body" sz="quarter" idx="13"/>
          </p:nvPr>
        </p:nvSpPr>
        <p:spPr>
          <a:xfrm>
            <a:off x="4389120" y="4308475"/>
            <a:ext cx="3932238" cy="588963"/>
          </a:xfrm>
        </p:spPr>
        <p:txBody>
          <a:bodyPr lIns="0" tIns="0" rIns="0" bIns="0">
            <a:noAutofit/>
          </a:bodyPr>
          <a:lstStyle>
            <a:lvl1pPr marL="0" indent="0">
              <a:buNone/>
              <a:defRPr sz="2400"/>
            </a:lvl1pPr>
          </a:lstStyle>
          <a:p>
            <a:pPr lvl="0"/>
            <a:r>
              <a:rPr lang="en-US"/>
              <a:t>Click to edit Master text styles</a:t>
            </a:r>
          </a:p>
        </p:txBody>
      </p:sp>
      <p:sp>
        <p:nvSpPr>
          <p:cNvPr id="56" name="Text Placeholder 54">
            <a:extLst>
              <a:ext uri="{FF2B5EF4-FFF2-40B4-BE49-F238E27FC236}">
                <a16:creationId xmlns:a16="http://schemas.microsoft.com/office/drawing/2014/main" id="{B1D62231-87CB-21EC-CF8C-46276AD1F951}"/>
              </a:ext>
            </a:extLst>
          </p:cNvPr>
          <p:cNvSpPr>
            <a:spLocks noGrp="1"/>
          </p:cNvSpPr>
          <p:nvPr>
            <p:ph type="body" sz="quarter" idx="14" hasCustomPrompt="1"/>
          </p:nvPr>
        </p:nvSpPr>
        <p:spPr>
          <a:xfrm>
            <a:off x="9500616" y="3209544"/>
            <a:ext cx="768096" cy="1627632"/>
          </a:xfrm>
        </p:spPr>
        <p:txBody>
          <a:bodyPr lIns="91440" tIns="45720" rIns="91440" bIns="54864">
            <a:noAutofit/>
          </a:bodyPr>
          <a:lstStyle>
            <a:lvl1pPr marL="0" indent="0">
              <a:buNone/>
              <a:defRPr sz="10000" b="1"/>
            </a:lvl1pPr>
          </a:lstStyle>
          <a:p>
            <a:pPr lvl="0"/>
            <a:r>
              <a:rPr lang="en-US" dirty="0"/>
              <a:t>”</a:t>
            </a:r>
          </a:p>
        </p:txBody>
      </p:sp>
      <p:sp>
        <p:nvSpPr>
          <p:cNvPr id="32" name="Image 1" descr="preencoded.png">
            <a:extLst>
              <a:ext uri="{FF2B5EF4-FFF2-40B4-BE49-F238E27FC236}">
                <a16:creationId xmlns:a16="http://schemas.microsoft.com/office/drawing/2014/main" id="{2A3EC91E-4089-D366-06D3-3E66F93DFAF3}"/>
              </a:ext>
            </a:extLst>
          </p:cNvPr>
          <p:cNvSpPr/>
          <p:nvPr/>
        </p:nvSpPr>
        <p:spPr>
          <a:xfrm>
            <a:off x="-7117" y="0"/>
            <a:ext cx="2550985" cy="6858000"/>
          </a:xfrm>
          <a:custGeom>
            <a:avLst/>
            <a:gdLst>
              <a:gd name="connsiteX0" fmla="*/ 2550985 w 2550985"/>
              <a:gd name="connsiteY0" fmla="*/ 0 h 6858000"/>
              <a:gd name="connsiteX1" fmla="*/ 0 w 2550985"/>
              <a:gd name="connsiteY1" fmla="*/ 0 h 6858000"/>
              <a:gd name="connsiteX2" fmla="*/ 0 w 2550985"/>
              <a:gd name="connsiteY2" fmla="*/ 6858000 h 6858000"/>
              <a:gd name="connsiteX3" fmla="*/ 2550985 w 2550985"/>
              <a:gd name="connsiteY3" fmla="*/ 6858000 h 6858000"/>
              <a:gd name="connsiteX4" fmla="*/ 2550985 w 255098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0985" h="6858000">
                <a:moveTo>
                  <a:pt x="2550985" y="0"/>
                </a:moveTo>
                <a:lnTo>
                  <a:pt x="0" y="0"/>
                </a:lnTo>
                <a:lnTo>
                  <a:pt x="0" y="6858000"/>
                </a:lnTo>
                <a:lnTo>
                  <a:pt x="2550985" y="6858000"/>
                </a:lnTo>
                <a:lnTo>
                  <a:pt x="2550985" y="0"/>
                </a:lnTo>
                <a:close/>
              </a:path>
            </a:pathLst>
          </a:custGeom>
          <a:solidFill>
            <a:schemeClr val="accent4"/>
          </a:solidFill>
          <a:ln w="7045" cap="flat">
            <a:noFill/>
            <a:prstDash val="solid"/>
            <a:miter/>
          </a:ln>
        </p:spPr>
        <p:txBody>
          <a:bodyPr rtlCol="0" anchor="ctr">
            <a:noAutofit/>
          </a:bodyPr>
          <a:lstStyle/>
          <a:p>
            <a:endParaRPr lang="en-US" dirty="0"/>
          </a:p>
        </p:txBody>
      </p:sp>
      <p:sp>
        <p:nvSpPr>
          <p:cNvPr id="53" name="Freeform: Shape 52">
            <a:extLst>
              <a:ext uri="{FF2B5EF4-FFF2-40B4-BE49-F238E27FC236}">
                <a16:creationId xmlns:a16="http://schemas.microsoft.com/office/drawing/2014/main" id="{70F595E1-C910-3710-90E9-AF5FFCE05861}"/>
              </a:ext>
            </a:extLst>
          </p:cNvPr>
          <p:cNvSpPr/>
          <p:nvPr userDrawn="1"/>
        </p:nvSpPr>
        <p:spPr>
          <a:xfrm>
            <a:off x="-9415" y="0"/>
            <a:ext cx="2548591" cy="2555628"/>
          </a:xfrm>
          <a:custGeom>
            <a:avLst/>
            <a:gdLst>
              <a:gd name="connsiteX0" fmla="*/ 138643 w 2548591"/>
              <a:gd name="connsiteY0" fmla="*/ 1 h 2555628"/>
              <a:gd name="connsiteX1" fmla="*/ 163874 w 2548591"/>
              <a:gd name="connsiteY1" fmla="*/ 1 h 2555628"/>
              <a:gd name="connsiteX2" fmla="*/ 2548463 w 2548591"/>
              <a:gd name="connsiteY2" fmla="*/ 2391168 h 2555628"/>
              <a:gd name="connsiteX3" fmla="*/ 2548463 w 2548591"/>
              <a:gd name="connsiteY3" fmla="*/ 2416472 h 2555628"/>
              <a:gd name="connsiteX4" fmla="*/ 2548590 w 2548591"/>
              <a:gd name="connsiteY4" fmla="*/ 2416600 h 2555628"/>
              <a:gd name="connsiteX5" fmla="*/ 138643 w 2548591"/>
              <a:gd name="connsiteY5" fmla="*/ 1 h 2555628"/>
              <a:gd name="connsiteX6" fmla="*/ 0 w 2548591"/>
              <a:gd name="connsiteY6" fmla="*/ 1 h 2555628"/>
              <a:gd name="connsiteX7" fmla="*/ 25231 w 2548591"/>
              <a:gd name="connsiteY7" fmla="*/ 1 h 2555628"/>
              <a:gd name="connsiteX8" fmla="*/ 2548591 w 2548591"/>
              <a:gd name="connsiteY8" fmla="*/ 2530324 h 2555628"/>
              <a:gd name="connsiteX9" fmla="*/ 2548591 w 2548591"/>
              <a:gd name="connsiteY9" fmla="*/ 2555628 h 2555628"/>
              <a:gd name="connsiteX10" fmla="*/ 0 w 2548591"/>
              <a:gd name="connsiteY10" fmla="*/ 1 h 2555628"/>
              <a:gd name="connsiteX11" fmla="*/ 277411 w 2548591"/>
              <a:gd name="connsiteY11" fmla="*/ 1 h 2555628"/>
              <a:gd name="connsiteX12" fmla="*/ 302642 w 2548591"/>
              <a:gd name="connsiteY12" fmla="*/ 1 h 2555628"/>
              <a:gd name="connsiteX13" fmla="*/ 2548582 w 2548591"/>
              <a:gd name="connsiteY13" fmla="*/ 2252147 h 2555628"/>
              <a:gd name="connsiteX14" fmla="*/ 2548582 w 2548591"/>
              <a:gd name="connsiteY14" fmla="*/ 2277444 h 2555628"/>
              <a:gd name="connsiteX15" fmla="*/ 277411 w 2548591"/>
              <a:gd name="connsiteY15" fmla="*/ 1 h 2555628"/>
              <a:gd name="connsiteX16" fmla="*/ 416054 w 2548591"/>
              <a:gd name="connsiteY16" fmla="*/ 1 h 2555628"/>
              <a:gd name="connsiteX17" fmla="*/ 441285 w 2548591"/>
              <a:gd name="connsiteY17" fmla="*/ 1 h 2555628"/>
              <a:gd name="connsiteX18" fmla="*/ 2548589 w 2548591"/>
              <a:gd name="connsiteY18" fmla="*/ 2113119 h 2555628"/>
              <a:gd name="connsiteX19" fmla="*/ 2548589 w 2548591"/>
              <a:gd name="connsiteY19" fmla="*/ 2138423 h 2555628"/>
              <a:gd name="connsiteX20" fmla="*/ 416054 w 2548591"/>
              <a:gd name="connsiteY20" fmla="*/ 1 h 2555628"/>
              <a:gd name="connsiteX21" fmla="*/ 554698 w 2548591"/>
              <a:gd name="connsiteY21" fmla="*/ 1 h 2555628"/>
              <a:gd name="connsiteX22" fmla="*/ 579930 w 2548591"/>
              <a:gd name="connsiteY22" fmla="*/ 1 h 2555628"/>
              <a:gd name="connsiteX23" fmla="*/ 2548462 w 2548591"/>
              <a:gd name="connsiteY23" fmla="*/ 1973963 h 2555628"/>
              <a:gd name="connsiteX24" fmla="*/ 2548462 w 2548591"/>
              <a:gd name="connsiteY24" fmla="*/ 1999267 h 2555628"/>
              <a:gd name="connsiteX25" fmla="*/ 2548589 w 2548591"/>
              <a:gd name="connsiteY25" fmla="*/ 1999394 h 2555628"/>
              <a:gd name="connsiteX26" fmla="*/ 554698 w 2548591"/>
              <a:gd name="connsiteY26" fmla="*/ 1 h 2555628"/>
              <a:gd name="connsiteX27" fmla="*/ 693468 w 2548591"/>
              <a:gd name="connsiteY27" fmla="*/ 0 h 2555628"/>
              <a:gd name="connsiteX28" fmla="*/ 718701 w 2548591"/>
              <a:gd name="connsiteY28" fmla="*/ 0 h 2555628"/>
              <a:gd name="connsiteX29" fmla="*/ 2548583 w 2548591"/>
              <a:gd name="connsiteY29" fmla="*/ 1834942 h 2555628"/>
              <a:gd name="connsiteX30" fmla="*/ 2548583 w 2548591"/>
              <a:gd name="connsiteY30" fmla="*/ 1860239 h 2555628"/>
              <a:gd name="connsiteX31" fmla="*/ 693468 w 2548591"/>
              <a:gd name="connsiteY31" fmla="*/ 0 h 2555628"/>
              <a:gd name="connsiteX32" fmla="*/ 832112 w 2548591"/>
              <a:gd name="connsiteY32" fmla="*/ 0 h 2555628"/>
              <a:gd name="connsiteX33" fmla="*/ 857340 w 2548591"/>
              <a:gd name="connsiteY33" fmla="*/ 0 h 2555628"/>
              <a:gd name="connsiteX34" fmla="*/ 2548582 w 2548591"/>
              <a:gd name="connsiteY34" fmla="*/ 1695913 h 2555628"/>
              <a:gd name="connsiteX35" fmla="*/ 2548582 w 2548591"/>
              <a:gd name="connsiteY35" fmla="*/ 1721210 h 2555628"/>
              <a:gd name="connsiteX36" fmla="*/ 832112 w 2548591"/>
              <a:gd name="connsiteY36" fmla="*/ 0 h 2555628"/>
              <a:gd name="connsiteX37" fmla="*/ 970758 w 2548591"/>
              <a:gd name="connsiteY37" fmla="*/ 0 h 2555628"/>
              <a:gd name="connsiteX38" fmla="*/ 995986 w 2548591"/>
              <a:gd name="connsiteY38" fmla="*/ 0 h 2555628"/>
              <a:gd name="connsiteX39" fmla="*/ 2548463 w 2548591"/>
              <a:gd name="connsiteY39" fmla="*/ 1556758 h 2555628"/>
              <a:gd name="connsiteX40" fmla="*/ 2548463 w 2548591"/>
              <a:gd name="connsiteY40" fmla="*/ 1582062 h 2555628"/>
              <a:gd name="connsiteX41" fmla="*/ 2548590 w 2548591"/>
              <a:gd name="connsiteY41" fmla="*/ 1582189 h 2555628"/>
              <a:gd name="connsiteX42" fmla="*/ 970758 w 2548591"/>
              <a:gd name="connsiteY42" fmla="*/ 0 h 2555628"/>
              <a:gd name="connsiteX43" fmla="*/ 1109529 w 2548591"/>
              <a:gd name="connsiteY43" fmla="*/ 0 h 2555628"/>
              <a:gd name="connsiteX44" fmla="*/ 1134764 w 2548591"/>
              <a:gd name="connsiteY44" fmla="*/ 0 h 2555628"/>
              <a:gd name="connsiteX45" fmla="*/ 2548589 w 2548591"/>
              <a:gd name="connsiteY45" fmla="*/ 1417736 h 2555628"/>
              <a:gd name="connsiteX46" fmla="*/ 2548589 w 2548591"/>
              <a:gd name="connsiteY46" fmla="*/ 1443033 h 2555628"/>
              <a:gd name="connsiteX47" fmla="*/ 1109529 w 2548591"/>
              <a:gd name="connsiteY47" fmla="*/ 0 h 2555628"/>
              <a:gd name="connsiteX48" fmla="*/ 1248168 w 2548591"/>
              <a:gd name="connsiteY48" fmla="*/ 0 h 2555628"/>
              <a:gd name="connsiteX49" fmla="*/ 1273396 w 2548591"/>
              <a:gd name="connsiteY49" fmla="*/ 0 h 2555628"/>
              <a:gd name="connsiteX50" fmla="*/ 2548583 w 2548591"/>
              <a:gd name="connsiteY50" fmla="*/ 1278708 h 2555628"/>
              <a:gd name="connsiteX51" fmla="*/ 2548583 w 2548591"/>
              <a:gd name="connsiteY51" fmla="*/ 1304005 h 2555628"/>
              <a:gd name="connsiteX52" fmla="*/ 1248168 w 2548591"/>
              <a:gd name="connsiteY52" fmla="*/ 0 h 2555628"/>
              <a:gd name="connsiteX53" fmla="*/ 1386813 w 2548591"/>
              <a:gd name="connsiteY53" fmla="*/ 0 h 2555628"/>
              <a:gd name="connsiteX54" fmla="*/ 1412041 w 2548591"/>
              <a:gd name="connsiteY54" fmla="*/ 0 h 2555628"/>
              <a:gd name="connsiteX55" fmla="*/ 2548589 w 2548591"/>
              <a:gd name="connsiteY55" fmla="*/ 1139552 h 2555628"/>
              <a:gd name="connsiteX56" fmla="*/ 2548589 w 2548591"/>
              <a:gd name="connsiteY56" fmla="*/ 1164857 h 2555628"/>
              <a:gd name="connsiteX57" fmla="*/ 2548589 w 2548591"/>
              <a:gd name="connsiteY57" fmla="*/ 1164984 h 2555628"/>
              <a:gd name="connsiteX58" fmla="*/ 1386813 w 2548591"/>
              <a:gd name="connsiteY58" fmla="*/ 0 h 2555628"/>
              <a:gd name="connsiteX59" fmla="*/ 1525579 w 2548591"/>
              <a:gd name="connsiteY59" fmla="*/ 0 h 2555628"/>
              <a:gd name="connsiteX60" fmla="*/ 1550814 w 2548591"/>
              <a:gd name="connsiteY60" fmla="*/ 0 h 2555628"/>
              <a:gd name="connsiteX61" fmla="*/ 2548583 w 2548591"/>
              <a:gd name="connsiteY61" fmla="*/ 1000531 h 2555628"/>
              <a:gd name="connsiteX62" fmla="*/ 2548583 w 2548591"/>
              <a:gd name="connsiteY62" fmla="*/ 1025828 h 2555628"/>
              <a:gd name="connsiteX63" fmla="*/ 1525579 w 2548591"/>
              <a:gd name="connsiteY63" fmla="*/ 0 h 2555628"/>
              <a:gd name="connsiteX64" fmla="*/ 1664231 w 2548591"/>
              <a:gd name="connsiteY64" fmla="*/ 0 h 2555628"/>
              <a:gd name="connsiteX65" fmla="*/ 1689459 w 2548591"/>
              <a:gd name="connsiteY65" fmla="*/ 0 h 2555628"/>
              <a:gd name="connsiteX66" fmla="*/ 2548589 w 2548591"/>
              <a:gd name="connsiteY66" fmla="*/ 861503 h 2555628"/>
              <a:gd name="connsiteX67" fmla="*/ 2548589 w 2548591"/>
              <a:gd name="connsiteY67" fmla="*/ 886800 h 2555628"/>
              <a:gd name="connsiteX68" fmla="*/ 1664231 w 2548591"/>
              <a:gd name="connsiteY68" fmla="*/ 0 h 2555628"/>
              <a:gd name="connsiteX69" fmla="*/ 1802870 w 2548591"/>
              <a:gd name="connsiteY69" fmla="*/ 0 h 2555628"/>
              <a:gd name="connsiteX70" fmla="*/ 1828097 w 2548591"/>
              <a:gd name="connsiteY70" fmla="*/ 0 h 2555628"/>
              <a:gd name="connsiteX71" fmla="*/ 2548583 w 2548591"/>
              <a:gd name="connsiteY71" fmla="*/ 722347 h 2555628"/>
              <a:gd name="connsiteX72" fmla="*/ 2548583 w 2548591"/>
              <a:gd name="connsiteY72" fmla="*/ 747651 h 2555628"/>
              <a:gd name="connsiteX73" fmla="*/ 2548583 w 2548591"/>
              <a:gd name="connsiteY73" fmla="*/ 747778 h 2555628"/>
              <a:gd name="connsiteX74" fmla="*/ 1802870 w 2548591"/>
              <a:gd name="connsiteY74" fmla="*/ 0 h 2555628"/>
              <a:gd name="connsiteX75" fmla="*/ 1941642 w 2548591"/>
              <a:gd name="connsiteY75" fmla="*/ 0 h 2555628"/>
              <a:gd name="connsiteX76" fmla="*/ 1966877 w 2548591"/>
              <a:gd name="connsiteY76" fmla="*/ 0 h 2555628"/>
              <a:gd name="connsiteX77" fmla="*/ 2548589 w 2548591"/>
              <a:gd name="connsiteY77" fmla="*/ 583321 h 2555628"/>
              <a:gd name="connsiteX78" fmla="*/ 2548589 w 2548591"/>
              <a:gd name="connsiteY78" fmla="*/ 608622 h 2555628"/>
              <a:gd name="connsiteX79" fmla="*/ 1941642 w 2548591"/>
              <a:gd name="connsiteY79" fmla="*/ 0 h 2555628"/>
              <a:gd name="connsiteX80" fmla="*/ 2080281 w 2548591"/>
              <a:gd name="connsiteY80" fmla="*/ 0 h 2555628"/>
              <a:gd name="connsiteX81" fmla="*/ 2105508 w 2548591"/>
              <a:gd name="connsiteY81" fmla="*/ 0 h 2555628"/>
              <a:gd name="connsiteX82" fmla="*/ 2548582 w 2548591"/>
              <a:gd name="connsiteY82" fmla="*/ 444296 h 2555628"/>
              <a:gd name="connsiteX83" fmla="*/ 2548582 w 2548591"/>
              <a:gd name="connsiteY83" fmla="*/ 469597 h 2555628"/>
              <a:gd name="connsiteX84" fmla="*/ 2080281 w 2548591"/>
              <a:gd name="connsiteY84" fmla="*/ 0 h 2555628"/>
              <a:gd name="connsiteX85" fmla="*/ 2218926 w 2548591"/>
              <a:gd name="connsiteY85" fmla="*/ 0 h 2555628"/>
              <a:gd name="connsiteX86" fmla="*/ 2244153 w 2548591"/>
              <a:gd name="connsiteY86" fmla="*/ 0 h 2555628"/>
              <a:gd name="connsiteX87" fmla="*/ 2548582 w 2548591"/>
              <a:gd name="connsiteY87" fmla="*/ 305270 h 2555628"/>
              <a:gd name="connsiteX88" fmla="*/ 2548582 w 2548591"/>
              <a:gd name="connsiteY88" fmla="*/ 330570 h 2555628"/>
              <a:gd name="connsiteX89" fmla="*/ 2218926 w 2548591"/>
              <a:gd name="connsiteY89" fmla="*/ 0 h 2555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2548591" h="2555628">
                <a:moveTo>
                  <a:pt x="138643" y="1"/>
                </a:moveTo>
                <a:lnTo>
                  <a:pt x="163874" y="1"/>
                </a:lnTo>
                <a:cubicBezTo>
                  <a:pt x="163874" y="1318576"/>
                  <a:pt x="1233644" y="2391168"/>
                  <a:pt x="2548463" y="2391168"/>
                </a:cubicBezTo>
                <a:lnTo>
                  <a:pt x="2548463" y="2416472"/>
                </a:lnTo>
                <a:lnTo>
                  <a:pt x="2548590" y="2416600"/>
                </a:lnTo>
                <a:cubicBezTo>
                  <a:pt x="1219755" y="2416600"/>
                  <a:pt x="138643" y="1332503"/>
                  <a:pt x="138643" y="1"/>
                </a:cubicBezTo>
                <a:close/>
                <a:moveTo>
                  <a:pt x="0" y="1"/>
                </a:moveTo>
                <a:lnTo>
                  <a:pt x="25231" y="1"/>
                </a:lnTo>
                <a:cubicBezTo>
                  <a:pt x="25231" y="1395244"/>
                  <a:pt x="1157188" y="2530324"/>
                  <a:pt x="2548591" y="2530324"/>
                </a:cubicBezTo>
                <a:lnTo>
                  <a:pt x="2548591" y="2555628"/>
                </a:lnTo>
                <a:cubicBezTo>
                  <a:pt x="1143299" y="2555628"/>
                  <a:pt x="0" y="1409172"/>
                  <a:pt x="0" y="1"/>
                </a:cubicBezTo>
                <a:close/>
                <a:moveTo>
                  <a:pt x="277411" y="1"/>
                </a:moveTo>
                <a:lnTo>
                  <a:pt x="302642" y="1"/>
                </a:lnTo>
                <a:cubicBezTo>
                  <a:pt x="302642" y="1241907"/>
                  <a:pt x="1310229" y="2252147"/>
                  <a:pt x="2548582" y="2252147"/>
                </a:cubicBezTo>
                <a:lnTo>
                  <a:pt x="2548582" y="2277444"/>
                </a:lnTo>
                <a:cubicBezTo>
                  <a:pt x="1296205" y="2277444"/>
                  <a:pt x="277411" y="1255835"/>
                  <a:pt x="277411" y="1"/>
                </a:cubicBezTo>
                <a:close/>
                <a:moveTo>
                  <a:pt x="416054" y="1"/>
                </a:moveTo>
                <a:lnTo>
                  <a:pt x="441285" y="1"/>
                </a:lnTo>
                <a:cubicBezTo>
                  <a:pt x="441285" y="1165111"/>
                  <a:pt x="1386559" y="2113119"/>
                  <a:pt x="2548589" y="2113119"/>
                </a:cubicBezTo>
                <a:lnTo>
                  <a:pt x="2548589" y="2138423"/>
                </a:lnTo>
                <a:cubicBezTo>
                  <a:pt x="1372670" y="2138423"/>
                  <a:pt x="416054" y="1179166"/>
                  <a:pt x="416054" y="1"/>
                </a:cubicBezTo>
                <a:close/>
                <a:moveTo>
                  <a:pt x="554698" y="1"/>
                </a:moveTo>
                <a:lnTo>
                  <a:pt x="579930" y="1"/>
                </a:lnTo>
                <a:cubicBezTo>
                  <a:pt x="579930" y="1088442"/>
                  <a:pt x="1463017" y="1973963"/>
                  <a:pt x="2548462" y="1973963"/>
                </a:cubicBezTo>
                <a:lnTo>
                  <a:pt x="2548462" y="1999267"/>
                </a:lnTo>
                <a:lnTo>
                  <a:pt x="2548589" y="1999394"/>
                </a:lnTo>
                <a:cubicBezTo>
                  <a:pt x="1449127" y="1999394"/>
                  <a:pt x="554698" y="1102497"/>
                  <a:pt x="554698" y="1"/>
                </a:cubicBezTo>
                <a:close/>
                <a:moveTo>
                  <a:pt x="693468" y="0"/>
                </a:moveTo>
                <a:lnTo>
                  <a:pt x="718701" y="0"/>
                </a:lnTo>
                <a:cubicBezTo>
                  <a:pt x="718701" y="1011773"/>
                  <a:pt x="1539602" y="1834942"/>
                  <a:pt x="2548583" y="1834942"/>
                </a:cubicBezTo>
                <a:lnTo>
                  <a:pt x="2548583" y="1860239"/>
                </a:lnTo>
                <a:cubicBezTo>
                  <a:pt x="1525706" y="1860239"/>
                  <a:pt x="693468" y="1025701"/>
                  <a:pt x="693468" y="0"/>
                </a:cubicBezTo>
                <a:close/>
                <a:moveTo>
                  <a:pt x="832112" y="0"/>
                </a:moveTo>
                <a:lnTo>
                  <a:pt x="857340" y="0"/>
                </a:lnTo>
                <a:cubicBezTo>
                  <a:pt x="857340" y="935105"/>
                  <a:pt x="1616059" y="1695913"/>
                  <a:pt x="2548582" y="1695913"/>
                </a:cubicBezTo>
                <a:lnTo>
                  <a:pt x="2548582" y="1721210"/>
                </a:lnTo>
                <a:cubicBezTo>
                  <a:pt x="1602170" y="1721210"/>
                  <a:pt x="832112" y="949032"/>
                  <a:pt x="832112" y="0"/>
                </a:cubicBezTo>
                <a:close/>
                <a:moveTo>
                  <a:pt x="970758" y="0"/>
                </a:moveTo>
                <a:lnTo>
                  <a:pt x="995986" y="0"/>
                </a:lnTo>
                <a:cubicBezTo>
                  <a:pt x="995986" y="858436"/>
                  <a:pt x="1692391" y="1556758"/>
                  <a:pt x="2548463" y="1556758"/>
                </a:cubicBezTo>
                <a:lnTo>
                  <a:pt x="2548463" y="1582062"/>
                </a:lnTo>
                <a:lnTo>
                  <a:pt x="2548590" y="1582189"/>
                </a:lnTo>
                <a:cubicBezTo>
                  <a:pt x="1678628" y="1582189"/>
                  <a:pt x="970758" y="872491"/>
                  <a:pt x="970758" y="0"/>
                </a:cubicBezTo>
                <a:close/>
                <a:moveTo>
                  <a:pt x="1109529" y="0"/>
                </a:moveTo>
                <a:lnTo>
                  <a:pt x="1134764" y="0"/>
                </a:lnTo>
                <a:cubicBezTo>
                  <a:pt x="1134764" y="781767"/>
                  <a:pt x="1768975" y="1417736"/>
                  <a:pt x="2548589" y="1417736"/>
                </a:cubicBezTo>
                <a:lnTo>
                  <a:pt x="2548589" y="1443033"/>
                </a:lnTo>
                <a:cubicBezTo>
                  <a:pt x="1755086" y="1443033"/>
                  <a:pt x="1109529" y="795695"/>
                  <a:pt x="1109529" y="0"/>
                </a:cubicBezTo>
                <a:close/>
                <a:moveTo>
                  <a:pt x="1248168" y="0"/>
                </a:moveTo>
                <a:lnTo>
                  <a:pt x="1273396" y="0"/>
                </a:lnTo>
                <a:cubicBezTo>
                  <a:pt x="1273396" y="705097"/>
                  <a:pt x="1845433" y="1278708"/>
                  <a:pt x="2548583" y="1278708"/>
                </a:cubicBezTo>
                <a:lnTo>
                  <a:pt x="2548583" y="1304005"/>
                </a:lnTo>
                <a:cubicBezTo>
                  <a:pt x="1831537" y="1304005"/>
                  <a:pt x="1248168" y="719026"/>
                  <a:pt x="1248168" y="0"/>
                </a:cubicBezTo>
                <a:close/>
                <a:moveTo>
                  <a:pt x="1386813" y="0"/>
                </a:moveTo>
                <a:lnTo>
                  <a:pt x="1412041" y="0"/>
                </a:lnTo>
                <a:cubicBezTo>
                  <a:pt x="1412041" y="628428"/>
                  <a:pt x="1921890" y="1139552"/>
                  <a:pt x="2548589" y="1139552"/>
                </a:cubicBezTo>
                <a:lnTo>
                  <a:pt x="2548589" y="1164857"/>
                </a:lnTo>
                <a:lnTo>
                  <a:pt x="2548589" y="1164984"/>
                </a:lnTo>
                <a:cubicBezTo>
                  <a:pt x="1908001" y="1164984"/>
                  <a:pt x="1386813" y="642356"/>
                  <a:pt x="1386813" y="0"/>
                </a:cubicBezTo>
                <a:close/>
                <a:moveTo>
                  <a:pt x="1525579" y="0"/>
                </a:moveTo>
                <a:lnTo>
                  <a:pt x="1550814" y="0"/>
                </a:lnTo>
                <a:cubicBezTo>
                  <a:pt x="1550814" y="551759"/>
                  <a:pt x="1998468" y="1000531"/>
                  <a:pt x="2548583" y="1000531"/>
                </a:cubicBezTo>
                <a:lnTo>
                  <a:pt x="2548583" y="1025828"/>
                </a:lnTo>
                <a:cubicBezTo>
                  <a:pt x="1984452" y="1025828"/>
                  <a:pt x="1525579" y="565560"/>
                  <a:pt x="1525579" y="0"/>
                </a:cubicBezTo>
                <a:close/>
                <a:moveTo>
                  <a:pt x="1664231" y="0"/>
                </a:moveTo>
                <a:lnTo>
                  <a:pt x="1689459" y="0"/>
                </a:lnTo>
                <a:cubicBezTo>
                  <a:pt x="1689459" y="474963"/>
                  <a:pt x="2074805" y="861503"/>
                  <a:pt x="2548589" y="861503"/>
                </a:cubicBezTo>
                <a:lnTo>
                  <a:pt x="2548589" y="886800"/>
                </a:lnTo>
                <a:cubicBezTo>
                  <a:pt x="2060916" y="886800"/>
                  <a:pt x="1664231" y="489019"/>
                  <a:pt x="1664231" y="0"/>
                </a:cubicBezTo>
                <a:close/>
                <a:moveTo>
                  <a:pt x="1802870" y="0"/>
                </a:moveTo>
                <a:lnTo>
                  <a:pt x="1828097" y="0"/>
                </a:lnTo>
                <a:cubicBezTo>
                  <a:pt x="1828097" y="398295"/>
                  <a:pt x="2151263" y="722347"/>
                  <a:pt x="2548583" y="722347"/>
                </a:cubicBezTo>
                <a:lnTo>
                  <a:pt x="2548583" y="747651"/>
                </a:lnTo>
                <a:lnTo>
                  <a:pt x="2548583" y="747778"/>
                </a:lnTo>
                <a:cubicBezTo>
                  <a:pt x="2137367" y="747778"/>
                  <a:pt x="1802870" y="412350"/>
                  <a:pt x="1802870" y="0"/>
                </a:cubicBezTo>
                <a:close/>
                <a:moveTo>
                  <a:pt x="1941642" y="0"/>
                </a:moveTo>
                <a:lnTo>
                  <a:pt x="1966877" y="0"/>
                </a:lnTo>
                <a:cubicBezTo>
                  <a:pt x="1966877" y="321626"/>
                  <a:pt x="2227847" y="583321"/>
                  <a:pt x="2548589" y="583321"/>
                </a:cubicBezTo>
                <a:lnTo>
                  <a:pt x="2548589" y="608622"/>
                </a:lnTo>
                <a:cubicBezTo>
                  <a:pt x="2213831" y="608622"/>
                  <a:pt x="1941642" y="335553"/>
                  <a:pt x="1941642" y="0"/>
                </a:cubicBezTo>
                <a:close/>
                <a:moveTo>
                  <a:pt x="2080281" y="0"/>
                </a:moveTo>
                <a:lnTo>
                  <a:pt x="2105508" y="0"/>
                </a:lnTo>
                <a:cubicBezTo>
                  <a:pt x="2105508" y="244957"/>
                  <a:pt x="2304298" y="444296"/>
                  <a:pt x="2548582" y="444296"/>
                </a:cubicBezTo>
                <a:lnTo>
                  <a:pt x="2548582" y="469597"/>
                </a:lnTo>
                <a:cubicBezTo>
                  <a:pt x="2290409" y="469597"/>
                  <a:pt x="2080281" y="258885"/>
                  <a:pt x="2080281" y="0"/>
                </a:cubicBezTo>
                <a:close/>
                <a:moveTo>
                  <a:pt x="2218926" y="0"/>
                </a:moveTo>
                <a:lnTo>
                  <a:pt x="2244153" y="0"/>
                </a:lnTo>
                <a:cubicBezTo>
                  <a:pt x="2244153" y="168288"/>
                  <a:pt x="2380629" y="305270"/>
                  <a:pt x="2548582" y="305270"/>
                </a:cubicBezTo>
                <a:lnTo>
                  <a:pt x="2548582" y="330570"/>
                </a:lnTo>
                <a:cubicBezTo>
                  <a:pt x="2366866" y="330570"/>
                  <a:pt x="2218926" y="182344"/>
                  <a:pt x="2218926" y="0"/>
                </a:cubicBezTo>
                <a:close/>
              </a:path>
            </a:pathLst>
          </a:custGeom>
          <a:solidFill>
            <a:schemeClr val="bg1"/>
          </a:solidFill>
          <a:ln w="7032" cap="flat">
            <a:noFill/>
            <a:prstDash val="solid"/>
            <a:miter/>
          </a:ln>
        </p:spPr>
        <p:txBody>
          <a:bodyPr rtlCol="0" anchor="ctr">
            <a:noAutofit/>
          </a:bodyPr>
          <a:lstStyle/>
          <a:p>
            <a:endParaRPr lang="en-US" dirty="0"/>
          </a:p>
        </p:txBody>
      </p:sp>
      <p:sp>
        <p:nvSpPr>
          <p:cNvPr id="33" name="Image 4" descr="preencoded.png">
            <a:extLst>
              <a:ext uri="{FF2B5EF4-FFF2-40B4-BE49-F238E27FC236}">
                <a16:creationId xmlns:a16="http://schemas.microsoft.com/office/drawing/2014/main" id="{EC46DC71-C12A-96C8-3FE2-AA95AB58B349}"/>
              </a:ext>
            </a:extLst>
          </p:cNvPr>
          <p:cNvSpPr/>
          <p:nvPr/>
        </p:nvSpPr>
        <p:spPr>
          <a:xfrm>
            <a:off x="2543868" y="0"/>
            <a:ext cx="2560340" cy="2560340"/>
          </a:xfrm>
          <a:custGeom>
            <a:avLst/>
            <a:gdLst>
              <a:gd name="connsiteX0" fmla="*/ 0 w 2560340"/>
              <a:gd name="connsiteY0" fmla="*/ 2560340 h 2560340"/>
              <a:gd name="connsiteX1" fmla="*/ 2560340 w 2560340"/>
              <a:gd name="connsiteY1" fmla="*/ 0 h 2560340"/>
              <a:gd name="connsiteX2" fmla="*/ 0 w 2560340"/>
              <a:gd name="connsiteY2" fmla="*/ 0 h 2560340"/>
              <a:gd name="connsiteX3" fmla="*/ 0 w 2560340"/>
              <a:gd name="connsiteY3" fmla="*/ 2560340 h 2560340"/>
            </a:gdLst>
            <a:ahLst/>
            <a:cxnLst>
              <a:cxn ang="0">
                <a:pos x="connsiteX0" y="connsiteY0"/>
              </a:cxn>
              <a:cxn ang="0">
                <a:pos x="connsiteX1" y="connsiteY1"/>
              </a:cxn>
              <a:cxn ang="0">
                <a:pos x="connsiteX2" y="connsiteY2"/>
              </a:cxn>
              <a:cxn ang="0">
                <a:pos x="connsiteX3" y="connsiteY3"/>
              </a:cxn>
            </a:cxnLst>
            <a:rect l="l" t="t" r="r" b="b"/>
            <a:pathLst>
              <a:path w="2560340" h="2560340">
                <a:moveTo>
                  <a:pt x="0" y="2560340"/>
                </a:moveTo>
                <a:cubicBezTo>
                  <a:pt x="1414079" y="2560340"/>
                  <a:pt x="2560340" y="1414079"/>
                  <a:pt x="2560340" y="0"/>
                </a:cubicBezTo>
                <a:lnTo>
                  <a:pt x="0" y="0"/>
                </a:lnTo>
                <a:lnTo>
                  <a:pt x="0" y="2560340"/>
                </a:lnTo>
                <a:close/>
              </a:path>
            </a:pathLst>
          </a:custGeom>
          <a:solidFill>
            <a:schemeClr val="accent3"/>
          </a:solidFill>
          <a:ln w="7052" cap="flat">
            <a:noFill/>
            <a:prstDash val="solid"/>
            <a:miter/>
          </a:ln>
        </p:spPr>
        <p:txBody>
          <a:bodyPr rtlCol="0" anchor="ctr">
            <a:noAutofit/>
          </a:bodyPr>
          <a:lstStyle/>
          <a:p>
            <a:endParaRPr lang="en-US" dirty="0"/>
          </a:p>
        </p:txBody>
      </p:sp>
      <p:sp>
        <p:nvSpPr>
          <p:cNvPr id="29" name="Freeform 70">
            <a:extLst>
              <a:ext uri="{FF2B5EF4-FFF2-40B4-BE49-F238E27FC236}">
                <a16:creationId xmlns:a16="http://schemas.microsoft.com/office/drawing/2014/main" id="{AA39EF58-54F1-4AC9-1D83-2E7DEEAAEA6A}"/>
              </a:ext>
            </a:extLst>
          </p:cNvPr>
          <p:cNvSpPr>
            <a:spLocks/>
          </p:cNvSpPr>
          <p:nvPr userDrawn="1"/>
        </p:nvSpPr>
        <p:spPr bwMode="auto">
          <a:xfrm flipH="1">
            <a:off x="2535251"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31" name="Freeform 70">
            <a:extLst>
              <a:ext uri="{FF2B5EF4-FFF2-40B4-BE49-F238E27FC236}">
                <a16:creationId xmlns:a16="http://schemas.microsoft.com/office/drawing/2014/main" id="{0C320934-59CC-4123-C7C1-FEEE89F3045F}"/>
              </a:ext>
            </a:extLst>
          </p:cNvPr>
          <p:cNvSpPr>
            <a:spLocks/>
          </p:cNvSpPr>
          <p:nvPr userDrawn="1"/>
        </p:nvSpPr>
        <p:spPr bwMode="auto">
          <a:xfrm flipH="1">
            <a:off x="-10617"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6" name="Slide Number Placeholder 5"/>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5285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C43996-DAC9-130F-CB05-4A8A90381D37}"/>
              </a:ext>
            </a:extLst>
          </p:cNvPr>
          <p:cNvSpPr/>
          <p:nvPr userDrawn="1"/>
        </p:nvSpPr>
        <p:spPr>
          <a:xfrm>
            <a:off x="-24064" y="3390900"/>
            <a:ext cx="12216063" cy="3467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50" dirty="0"/>
          </a:p>
        </p:txBody>
      </p:sp>
      <p:sp>
        <p:nvSpPr>
          <p:cNvPr id="2" name="Title 1">
            <a:extLst>
              <a:ext uri="{FF2B5EF4-FFF2-40B4-BE49-F238E27FC236}">
                <a16:creationId xmlns:a16="http://schemas.microsoft.com/office/drawing/2014/main" id="{EA04E8AF-9DFE-7077-DB36-941F6490BAD8}"/>
              </a:ext>
            </a:extLst>
          </p:cNvPr>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43B58B80-D2DB-A0A1-0362-1157E9087574}"/>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758905" y="2392023"/>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758905" y="4989515"/>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916885" y="5599755"/>
            <a:ext cx="2283472" cy="365125"/>
          </a:xfrm>
        </p:spPr>
        <p:txBody>
          <a:bodyPr anchor="ctr">
            <a:noAutofit/>
          </a:bodyPr>
          <a:lstStyle>
            <a:lvl1pPr marL="0" indent="0" algn="ctr">
              <a:buNone/>
              <a:defRPr sz="1400"/>
            </a:lvl1pPr>
          </a:lstStyle>
          <a:p>
            <a:pPr lvl="0"/>
            <a:r>
              <a:rPr lang="en-US" dirty="0"/>
              <a:t>Title</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517361" y="2392619"/>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516747" y="4990111"/>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674073" y="5600351"/>
            <a:ext cx="2283472" cy="365125"/>
          </a:xfrm>
        </p:spPr>
        <p:txBody>
          <a:bodyPr anchor="ctr">
            <a:noAutofit/>
          </a:bodyPr>
          <a:lstStyle>
            <a:lvl1pPr marL="0" indent="0" algn="ctr">
              <a:buNone/>
              <a:defRPr sz="1400"/>
            </a:lvl1pPr>
          </a:lstStyle>
          <a:p>
            <a:pPr lvl="0"/>
            <a:r>
              <a:rPr lang="en-US" dirty="0"/>
              <a:t>Title</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275817" y="2393215"/>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274589" y="4990707"/>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432529" y="5600947"/>
            <a:ext cx="2283472" cy="365125"/>
          </a:xfrm>
        </p:spPr>
        <p:txBody>
          <a:bodyPr anchor="ctr">
            <a:noAutofit/>
          </a:bodyPr>
          <a:lstStyle>
            <a:lvl1pPr marL="0" indent="0" algn="ctr">
              <a:buNone/>
              <a:defRPr sz="1400"/>
            </a:lvl1pPr>
          </a:lstStyle>
          <a:p>
            <a:pPr lvl="0"/>
            <a:r>
              <a:rPr lang="en-US" dirty="0"/>
              <a:t>Title</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9034272" y="2393215"/>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9032431" y="4990707"/>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9190984" y="5600947"/>
            <a:ext cx="2283472" cy="365125"/>
          </a:xfrm>
        </p:spPr>
        <p:txBody>
          <a:bodyPr anchor="ctr">
            <a:noAutofit/>
          </a:bodyPr>
          <a:lstStyle>
            <a:lvl1pPr marL="0" indent="0" algn="ctr">
              <a:buNone/>
              <a:defRPr sz="1400"/>
            </a:lvl1pPr>
          </a:lstStyle>
          <a:p>
            <a:pPr lvl="0"/>
            <a:r>
              <a:rPr lang="en-US" dirty="0"/>
              <a:t>Title</a:t>
            </a:r>
          </a:p>
        </p:txBody>
      </p:sp>
    </p:spTree>
    <p:extLst>
      <p:ext uri="{BB962C8B-B14F-4D97-AF65-F5344CB8AC3E}">
        <p14:creationId xmlns:p14="http://schemas.microsoft.com/office/powerpoint/2010/main" val="258665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4E8AF-9DFE-7077-DB36-941F6490BAD8}"/>
              </a:ext>
            </a:extLst>
          </p:cNvPr>
          <p:cNvSpPr>
            <a:spLocks noGrp="1"/>
          </p:cNvSpPr>
          <p:nvPr>
            <p:ph type="title"/>
          </p:nvPr>
        </p:nvSpPr>
        <p:spPr>
          <a:xfrm>
            <a:off x="758952" y="539496"/>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43B58B80-D2DB-A0A1-0362-1157E9087574}"/>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1271016"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1271016" y="3191256"/>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1271016" y="3616960"/>
            <a:ext cx="2029968" cy="182880"/>
          </a:xfrm>
        </p:spPr>
        <p:txBody>
          <a:bodyPr anchor="ctr">
            <a:noAutofit/>
          </a:bodyPr>
          <a:lstStyle>
            <a:lvl1pPr marL="0" indent="0" algn="ctr">
              <a:buNone/>
              <a:defRPr sz="1200" spc="20" baseline="0"/>
            </a:lvl1pPr>
          </a:lstStyle>
          <a:p>
            <a:pPr lvl="0"/>
            <a:r>
              <a:rPr lang="en-US" dirty="0"/>
              <a:t>Title</a:t>
            </a:r>
          </a:p>
        </p:txBody>
      </p:sp>
      <p:sp>
        <p:nvSpPr>
          <p:cNvPr id="10" name="Picture Placeholder 16">
            <a:extLst>
              <a:ext uri="{FF2B5EF4-FFF2-40B4-BE49-F238E27FC236}">
                <a16:creationId xmlns:a16="http://schemas.microsoft.com/office/drawing/2014/main" id="{BB749B9A-080F-37C0-08E6-909A5DA554D4}"/>
              </a:ext>
            </a:extLst>
          </p:cNvPr>
          <p:cNvSpPr>
            <a:spLocks noGrp="1"/>
          </p:cNvSpPr>
          <p:nvPr>
            <p:ph type="pic" sz="quarter" idx="25"/>
          </p:nvPr>
        </p:nvSpPr>
        <p:spPr>
          <a:xfrm>
            <a:off x="1271016"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4" name="Text Placeholder 18">
            <a:extLst>
              <a:ext uri="{FF2B5EF4-FFF2-40B4-BE49-F238E27FC236}">
                <a16:creationId xmlns:a16="http://schemas.microsoft.com/office/drawing/2014/main" id="{C4C7516E-0853-87BE-108B-697DD8E0DA75}"/>
              </a:ext>
            </a:extLst>
          </p:cNvPr>
          <p:cNvSpPr>
            <a:spLocks noGrp="1"/>
          </p:cNvSpPr>
          <p:nvPr>
            <p:ph type="body" sz="quarter" idx="29" hasCustomPrompt="1"/>
          </p:nvPr>
        </p:nvSpPr>
        <p:spPr>
          <a:xfrm>
            <a:off x="1271016" y="5790184"/>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5" name="Text Placeholder 20">
            <a:extLst>
              <a:ext uri="{FF2B5EF4-FFF2-40B4-BE49-F238E27FC236}">
                <a16:creationId xmlns:a16="http://schemas.microsoft.com/office/drawing/2014/main" id="{FB1A74E1-7CEB-F501-F998-7361A20F7349}"/>
              </a:ext>
            </a:extLst>
          </p:cNvPr>
          <p:cNvSpPr>
            <a:spLocks noGrp="1"/>
          </p:cNvSpPr>
          <p:nvPr>
            <p:ph type="body" sz="quarter" idx="30" hasCustomPrompt="1"/>
          </p:nvPr>
        </p:nvSpPr>
        <p:spPr>
          <a:xfrm>
            <a:off x="1271016" y="6215888"/>
            <a:ext cx="2029968" cy="182880"/>
          </a:xfrm>
        </p:spPr>
        <p:txBody>
          <a:bodyPr anchor="ctr">
            <a:noAutofit/>
          </a:bodyPr>
          <a:lstStyle>
            <a:lvl1pPr marL="0" indent="0" algn="ctr">
              <a:buNone/>
              <a:defRPr sz="1200" spc="20" baseline="0"/>
            </a:lvl1pPr>
          </a:lstStyle>
          <a:p>
            <a:pPr lvl="0"/>
            <a:r>
              <a:rPr lang="en-US" dirty="0"/>
              <a:t>Title</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828288"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828288" y="3191256"/>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828288" y="3616960"/>
            <a:ext cx="2029968" cy="182880"/>
          </a:xfrm>
        </p:spPr>
        <p:txBody>
          <a:bodyPr anchor="ctr">
            <a:noAutofit/>
          </a:bodyPr>
          <a:lstStyle>
            <a:lvl1pPr marL="0" indent="0" algn="ctr">
              <a:buNone/>
              <a:defRPr sz="1200" spc="20" baseline="0"/>
            </a:lvl1pPr>
          </a:lstStyle>
          <a:p>
            <a:pPr lvl="0"/>
            <a:r>
              <a:rPr lang="en-US" dirty="0"/>
              <a:t>Title</a:t>
            </a:r>
          </a:p>
        </p:txBody>
      </p:sp>
      <p:sp>
        <p:nvSpPr>
          <p:cNvPr id="11" name="Picture Placeholder 16">
            <a:extLst>
              <a:ext uri="{FF2B5EF4-FFF2-40B4-BE49-F238E27FC236}">
                <a16:creationId xmlns:a16="http://schemas.microsoft.com/office/drawing/2014/main" id="{B5D5100A-3D51-45DB-3A84-9E7FB85261E3}"/>
              </a:ext>
            </a:extLst>
          </p:cNvPr>
          <p:cNvSpPr>
            <a:spLocks noGrp="1"/>
          </p:cNvSpPr>
          <p:nvPr>
            <p:ph type="pic" sz="quarter" idx="26"/>
          </p:nvPr>
        </p:nvSpPr>
        <p:spPr>
          <a:xfrm>
            <a:off x="3828288"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6" name="Text Placeholder 18">
            <a:extLst>
              <a:ext uri="{FF2B5EF4-FFF2-40B4-BE49-F238E27FC236}">
                <a16:creationId xmlns:a16="http://schemas.microsoft.com/office/drawing/2014/main" id="{B775B771-678A-D917-7FE0-5DA7A23CCE25}"/>
              </a:ext>
            </a:extLst>
          </p:cNvPr>
          <p:cNvSpPr>
            <a:spLocks noGrp="1"/>
          </p:cNvSpPr>
          <p:nvPr>
            <p:ph type="body" sz="quarter" idx="31" hasCustomPrompt="1"/>
          </p:nvPr>
        </p:nvSpPr>
        <p:spPr>
          <a:xfrm>
            <a:off x="3828288" y="5790184"/>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8" name="Text Placeholder 20">
            <a:extLst>
              <a:ext uri="{FF2B5EF4-FFF2-40B4-BE49-F238E27FC236}">
                <a16:creationId xmlns:a16="http://schemas.microsoft.com/office/drawing/2014/main" id="{AA2B9540-B92A-AD9C-C01A-B08A98BF8455}"/>
              </a:ext>
            </a:extLst>
          </p:cNvPr>
          <p:cNvSpPr>
            <a:spLocks noGrp="1"/>
          </p:cNvSpPr>
          <p:nvPr>
            <p:ph type="body" sz="quarter" idx="32" hasCustomPrompt="1"/>
          </p:nvPr>
        </p:nvSpPr>
        <p:spPr>
          <a:xfrm>
            <a:off x="3828288" y="6215888"/>
            <a:ext cx="2029968" cy="182880"/>
          </a:xfrm>
        </p:spPr>
        <p:txBody>
          <a:bodyPr anchor="ctr">
            <a:noAutofit/>
          </a:bodyPr>
          <a:lstStyle>
            <a:lvl1pPr marL="0" indent="0" algn="ctr">
              <a:buNone/>
              <a:defRPr sz="1200" spc="20" baseline="0"/>
            </a:lvl1pPr>
          </a:lstStyle>
          <a:p>
            <a:pPr lvl="0"/>
            <a:r>
              <a:rPr lang="en-US" dirty="0"/>
              <a:t>Title</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385560"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385560" y="3191256"/>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385560" y="3616960"/>
            <a:ext cx="2029968" cy="182880"/>
          </a:xfrm>
        </p:spPr>
        <p:txBody>
          <a:bodyPr anchor="ctr">
            <a:noAutofit/>
          </a:bodyPr>
          <a:lstStyle>
            <a:lvl1pPr marL="0" indent="0" algn="ctr">
              <a:buNone/>
              <a:defRPr sz="1200" spc="20" baseline="0"/>
            </a:lvl1pPr>
          </a:lstStyle>
          <a:p>
            <a:pPr lvl="0"/>
            <a:r>
              <a:rPr lang="en-US" dirty="0"/>
              <a:t>Title</a:t>
            </a:r>
          </a:p>
        </p:txBody>
      </p:sp>
      <p:sp>
        <p:nvSpPr>
          <p:cNvPr id="12" name="Picture Placeholder 16">
            <a:extLst>
              <a:ext uri="{FF2B5EF4-FFF2-40B4-BE49-F238E27FC236}">
                <a16:creationId xmlns:a16="http://schemas.microsoft.com/office/drawing/2014/main" id="{3D2AAC25-9404-1F6F-200C-5660F4995858}"/>
              </a:ext>
            </a:extLst>
          </p:cNvPr>
          <p:cNvSpPr>
            <a:spLocks noGrp="1"/>
          </p:cNvSpPr>
          <p:nvPr>
            <p:ph type="pic" sz="quarter" idx="27"/>
          </p:nvPr>
        </p:nvSpPr>
        <p:spPr>
          <a:xfrm>
            <a:off x="6385560"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0" name="Text Placeholder 18">
            <a:extLst>
              <a:ext uri="{FF2B5EF4-FFF2-40B4-BE49-F238E27FC236}">
                <a16:creationId xmlns:a16="http://schemas.microsoft.com/office/drawing/2014/main" id="{AE4677E1-AC1B-AB9C-5E0C-794903DD1CEB}"/>
              </a:ext>
            </a:extLst>
          </p:cNvPr>
          <p:cNvSpPr>
            <a:spLocks noGrp="1"/>
          </p:cNvSpPr>
          <p:nvPr>
            <p:ph type="body" sz="quarter" idx="33" hasCustomPrompt="1"/>
          </p:nvPr>
        </p:nvSpPr>
        <p:spPr>
          <a:xfrm>
            <a:off x="6385560" y="5790184"/>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1" name="Text Placeholder 20">
            <a:extLst>
              <a:ext uri="{FF2B5EF4-FFF2-40B4-BE49-F238E27FC236}">
                <a16:creationId xmlns:a16="http://schemas.microsoft.com/office/drawing/2014/main" id="{826BBF6C-7198-3C15-CDCB-E72B08709C1F}"/>
              </a:ext>
            </a:extLst>
          </p:cNvPr>
          <p:cNvSpPr>
            <a:spLocks noGrp="1"/>
          </p:cNvSpPr>
          <p:nvPr>
            <p:ph type="body" sz="quarter" idx="34" hasCustomPrompt="1"/>
          </p:nvPr>
        </p:nvSpPr>
        <p:spPr>
          <a:xfrm>
            <a:off x="6385560" y="6215888"/>
            <a:ext cx="2029968" cy="182880"/>
          </a:xfrm>
        </p:spPr>
        <p:txBody>
          <a:bodyPr anchor="ctr">
            <a:noAutofit/>
          </a:bodyPr>
          <a:lstStyle>
            <a:lvl1pPr marL="0" indent="0" algn="ctr">
              <a:buNone/>
              <a:defRPr sz="1200" spc="20" baseline="0"/>
            </a:lvl1pPr>
          </a:lstStyle>
          <a:p>
            <a:pPr lvl="0"/>
            <a:r>
              <a:rPr lang="en-US" dirty="0"/>
              <a:t>Title</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8942832"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8942832" y="3191256"/>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8942832" y="3616960"/>
            <a:ext cx="2029968" cy="182880"/>
          </a:xfrm>
        </p:spPr>
        <p:txBody>
          <a:bodyPr anchor="ctr">
            <a:noAutofit/>
          </a:bodyPr>
          <a:lstStyle>
            <a:lvl1pPr marL="0" indent="0" algn="ctr">
              <a:buNone/>
              <a:defRPr sz="1200" spc="20" baseline="0"/>
            </a:lvl1pPr>
          </a:lstStyle>
          <a:p>
            <a:pPr lvl="0"/>
            <a:r>
              <a:rPr lang="en-US" dirty="0"/>
              <a:t>Title</a:t>
            </a:r>
          </a:p>
        </p:txBody>
      </p:sp>
      <p:sp>
        <p:nvSpPr>
          <p:cNvPr id="13" name="Picture Placeholder 16">
            <a:extLst>
              <a:ext uri="{FF2B5EF4-FFF2-40B4-BE49-F238E27FC236}">
                <a16:creationId xmlns:a16="http://schemas.microsoft.com/office/drawing/2014/main" id="{90CBAA5D-3D9B-0CB5-E527-996433638BE3}"/>
              </a:ext>
            </a:extLst>
          </p:cNvPr>
          <p:cNvSpPr>
            <a:spLocks noGrp="1"/>
          </p:cNvSpPr>
          <p:nvPr>
            <p:ph type="pic" sz="quarter" idx="28"/>
          </p:nvPr>
        </p:nvSpPr>
        <p:spPr>
          <a:xfrm>
            <a:off x="8942832"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32" name="Text Placeholder 18">
            <a:extLst>
              <a:ext uri="{FF2B5EF4-FFF2-40B4-BE49-F238E27FC236}">
                <a16:creationId xmlns:a16="http://schemas.microsoft.com/office/drawing/2014/main" id="{5B47333C-2F5E-FA7D-5DD1-191E0F421B61}"/>
              </a:ext>
            </a:extLst>
          </p:cNvPr>
          <p:cNvSpPr>
            <a:spLocks noGrp="1"/>
          </p:cNvSpPr>
          <p:nvPr>
            <p:ph type="body" sz="quarter" idx="35" hasCustomPrompt="1"/>
          </p:nvPr>
        </p:nvSpPr>
        <p:spPr>
          <a:xfrm>
            <a:off x="8942832" y="5790184"/>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3" name="Text Placeholder 20">
            <a:extLst>
              <a:ext uri="{FF2B5EF4-FFF2-40B4-BE49-F238E27FC236}">
                <a16:creationId xmlns:a16="http://schemas.microsoft.com/office/drawing/2014/main" id="{D0AA2AE2-5A11-76D4-4D9C-B6B24D1419D0}"/>
              </a:ext>
            </a:extLst>
          </p:cNvPr>
          <p:cNvSpPr>
            <a:spLocks noGrp="1"/>
          </p:cNvSpPr>
          <p:nvPr>
            <p:ph type="body" sz="quarter" idx="36" hasCustomPrompt="1"/>
          </p:nvPr>
        </p:nvSpPr>
        <p:spPr>
          <a:xfrm>
            <a:off x="8942832" y="6215888"/>
            <a:ext cx="2029968" cy="182880"/>
          </a:xfrm>
        </p:spPr>
        <p:txBody>
          <a:bodyPr anchor="ctr">
            <a:noAutofit/>
          </a:bodyPr>
          <a:lstStyle>
            <a:lvl1pPr marL="0" indent="0" algn="ctr">
              <a:buNone/>
              <a:defRPr sz="1200" spc="20" baseline="0"/>
            </a:lvl1pPr>
          </a:lstStyle>
          <a:p>
            <a:pPr lvl="0"/>
            <a:r>
              <a:rPr lang="en-US" dirty="0"/>
              <a:t>Title</a:t>
            </a:r>
          </a:p>
        </p:txBody>
      </p:sp>
    </p:spTree>
    <p:extLst>
      <p:ext uri="{BB962C8B-B14F-4D97-AF65-F5344CB8AC3E}">
        <p14:creationId xmlns:p14="http://schemas.microsoft.com/office/powerpoint/2010/main" val="1900709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8952" y="1216152"/>
            <a:ext cx="10671048" cy="76809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758952" y="2103120"/>
            <a:ext cx="1067104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21792" y="457200"/>
            <a:ext cx="3200400" cy="274320"/>
          </a:xfrm>
          <a:prstGeom prst="rect">
            <a:avLst/>
          </a:prstGeom>
        </p:spPr>
        <p:txBody>
          <a:bodyPr vert="horz" lIns="91440" tIns="45720" rIns="91440" bIns="45720" rtlCol="0" anchor="ctr"/>
          <a:lstStyle>
            <a:lvl1pPr algn="l">
              <a:defRPr sz="1200">
                <a:solidFill>
                  <a:schemeClr val="accent6"/>
                </a:solidFill>
                <a:latin typeface="Arial" panose="020B0604020202020204" pitchFamily="34" charset="0"/>
                <a:cs typeface="Arial" panose="020B0604020202020204" pitchFamily="34" charset="0"/>
              </a:defRPr>
            </a:lvl1pPr>
          </a:lstStyle>
          <a:p>
            <a:r>
              <a:rPr lang="en-US"/>
              <a:t>Presentation title</a:t>
            </a:r>
            <a:endParaRPr lang="en-US" dirty="0"/>
          </a:p>
        </p:txBody>
      </p:sp>
      <p:sp>
        <p:nvSpPr>
          <p:cNvPr id="6" name="Slide Number Placeholder 5"/>
          <p:cNvSpPr>
            <a:spLocks noGrp="1"/>
          </p:cNvSpPr>
          <p:nvPr>
            <p:ph type="sldNum" sz="quarter" idx="4"/>
          </p:nvPr>
        </p:nvSpPr>
        <p:spPr>
          <a:xfrm>
            <a:off x="10945368" y="457200"/>
            <a:ext cx="987552" cy="274320"/>
          </a:xfrm>
          <a:prstGeom prst="rect">
            <a:avLst/>
          </a:prstGeom>
        </p:spPr>
        <p:txBody>
          <a:bodyPr vert="horz" lIns="91440" tIns="45720" rIns="91440" bIns="45720" rtlCol="0" anchor="ctr"/>
          <a:lstStyle>
            <a:lvl1pPr algn="ctr">
              <a:defRPr sz="1200">
                <a:solidFill>
                  <a:schemeClr val="accent6"/>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4833434"/>
      </p:ext>
    </p:extLst>
  </p:cSld>
  <p:clrMap bg1="lt1" tx1="dk1" bg2="lt2" tx2="dk2" accent1="accent1" accent2="accent2" accent3="accent3" accent4="accent4" accent5="accent5" accent6="accent6" hlink="hlink" folHlink="folHlink"/>
  <p:sldLayoutIdLst>
    <p:sldLayoutId id="2147483651" r:id="rId1"/>
    <p:sldLayoutId id="2147483663" r:id="rId2"/>
    <p:sldLayoutId id="2147483652" r:id="rId3"/>
    <p:sldLayoutId id="2147483653" r:id="rId4"/>
    <p:sldLayoutId id="2147483664" r:id="rId5"/>
    <p:sldLayoutId id="2147483667" r:id="rId6"/>
    <p:sldLayoutId id="2147483668" r:id="rId7"/>
    <p:sldLayoutId id="2147483669" r:id="rId8"/>
    <p:sldLayoutId id="2147483673" r:id="rId9"/>
    <p:sldLayoutId id="2147483670" r:id="rId10"/>
    <p:sldLayoutId id="2147483671" r:id="rId11"/>
    <p:sldLayoutId id="2147483655" r:id="rId12"/>
    <p:sldLayoutId id="2147483674" r:id="rId13"/>
    <p:sldLayoutId id="2147483675" r:id="rId14"/>
    <p:sldLayoutId id="2147483676" r:id="rId15"/>
    <p:sldLayoutId id="2147483654" r:id="rId16"/>
    <p:sldLayoutId id="2147483656" r:id="rId17"/>
    <p:sldLayoutId id="2147483657" r:id="rId18"/>
    <p:sldLayoutId id="2147483658" r:id="rId19"/>
    <p:sldLayoutId id="2147483659" r:id="rId20"/>
  </p:sldLayoutIdLst>
  <p:hf hdr="0" dt="0"/>
  <p:txStyles>
    <p:titleStyle>
      <a:lvl1pPr algn="ctr" defTabSz="914400" rtl="0" eaLnBrk="1" latinLnBrk="0" hangingPunct="1">
        <a:lnSpc>
          <a:spcPts val="4875"/>
        </a:lnSpc>
        <a:spcBef>
          <a:spcPct val="0"/>
        </a:spcBef>
        <a:buNone/>
        <a:defRPr sz="4400" b="1" kern="1200" cap="all" baseline="0">
          <a:solidFill>
            <a:schemeClr val="accent6"/>
          </a:solidFill>
          <a:latin typeface="+mj-lt"/>
          <a:ea typeface="+mj-ea"/>
          <a:cs typeface="+mj-cs"/>
        </a:defRPr>
      </a:lvl1pPr>
    </p:titleStyle>
    <p:bodyStyle>
      <a:lvl1pPr marL="347472" indent="-347472" algn="l" defTabSz="914400" rtl="0" eaLnBrk="1" latinLnBrk="0" hangingPunct="1">
        <a:lnSpc>
          <a:spcPct val="100000"/>
        </a:lnSpc>
        <a:spcBef>
          <a:spcPts val="360"/>
        </a:spcBef>
        <a:buFont typeface="Arial" panose="020B0604020202020204" pitchFamily="34" charset="0"/>
        <a:buChar char="•"/>
        <a:defRPr sz="2800" kern="1200">
          <a:solidFill>
            <a:schemeClr val="accent6"/>
          </a:solidFill>
          <a:latin typeface="+mn-lt"/>
          <a:ea typeface="+mn-ea"/>
          <a:cs typeface="+mn-cs"/>
        </a:defRPr>
      </a:lvl1pPr>
      <a:lvl2pPr marL="685800" indent="-347472" algn="l" defTabSz="914400" rtl="0" eaLnBrk="1" latinLnBrk="0" hangingPunct="1">
        <a:lnSpc>
          <a:spcPct val="100000"/>
        </a:lnSpc>
        <a:spcBef>
          <a:spcPts val="360"/>
        </a:spcBef>
        <a:buFont typeface="Arial" panose="020B0604020202020204" pitchFamily="34" charset="0"/>
        <a:buChar char="•"/>
        <a:defRPr sz="2400" kern="1200">
          <a:solidFill>
            <a:schemeClr val="accent6"/>
          </a:solidFill>
          <a:latin typeface="+mn-lt"/>
          <a:ea typeface="+mn-ea"/>
          <a:cs typeface="+mn-cs"/>
        </a:defRPr>
      </a:lvl2pPr>
      <a:lvl3pPr marL="1143000" indent="-347472" algn="l" defTabSz="914400" rtl="0" eaLnBrk="1" latinLnBrk="0" hangingPunct="1">
        <a:lnSpc>
          <a:spcPct val="100000"/>
        </a:lnSpc>
        <a:spcBef>
          <a:spcPts val="360"/>
        </a:spcBef>
        <a:buFont typeface="Arial" panose="020B0604020202020204" pitchFamily="34" charset="0"/>
        <a:buChar char="•"/>
        <a:defRPr sz="2000" kern="1200">
          <a:solidFill>
            <a:schemeClr val="accent6"/>
          </a:solidFill>
          <a:latin typeface="+mn-lt"/>
          <a:ea typeface="+mn-ea"/>
          <a:cs typeface="+mn-cs"/>
        </a:defRPr>
      </a:lvl3pPr>
      <a:lvl4pPr marL="16002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4pPr>
      <a:lvl5pPr marL="20574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10.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860D9-9D47-C0BB-B2B4-4B6F2B36CFCC}"/>
              </a:ext>
            </a:extLst>
          </p:cNvPr>
          <p:cNvSpPr>
            <a:spLocks noGrp="1"/>
          </p:cNvSpPr>
          <p:nvPr>
            <p:ph type="ctrTitle"/>
          </p:nvPr>
        </p:nvSpPr>
        <p:spPr>
          <a:xfrm>
            <a:off x="3403092" y="1766135"/>
            <a:ext cx="5385816" cy="1225296"/>
          </a:xfrm>
        </p:spPr>
        <p:txBody>
          <a:bodyPr/>
          <a:lstStyle/>
          <a:p>
            <a:r>
              <a:rPr lang="en-US"/>
              <a:t>Cyclops</a:t>
            </a:r>
            <a:br>
              <a:rPr lang="en-US"/>
            </a:br>
            <a:r>
              <a:rPr lang="en-US" sz="1800"/>
              <a:t>Restaurant customer tracker</a:t>
            </a:r>
            <a:br>
              <a:rPr lang="en-US" dirty="0"/>
            </a:br>
            <a:endParaRPr lang="en-US" dirty="0"/>
          </a:p>
        </p:txBody>
      </p:sp>
      <p:sp>
        <p:nvSpPr>
          <p:cNvPr id="3" name="Subtitle 2">
            <a:extLst>
              <a:ext uri="{FF2B5EF4-FFF2-40B4-BE49-F238E27FC236}">
                <a16:creationId xmlns:a16="http://schemas.microsoft.com/office/drawing/2014/main" id="{86C1060B-300F-3CE3-E5AA-D8E29791C960}"/>
              </a:ext>
            </a:extLst>
          </p:cNvPr>
          <p:cNvSpPr>
            <a:spLocks noGrp="1"/>
          </p:cNvSpPr>
          <p:nvPr>
            <p:ph type="subTitle" idx="1"/>
          </p:nvPr>
        </p:nvSpPr>
        <p:spPr>
          <a:xfrm>
            <a:off x="3843556" y="3192012"/>
            <a:ext cx="4504887" cy="2067886"/>
          </a:xfrm>
        </p:spPr>
        <p:txBody>
          <a:bodyPr/>
          <a:lstStyle/>
          <a:p>
            <a:pPr algn="ctr" rtl="0">
              <a:spcBef>
                <a:spcPts val="0"/>
              </a:spcBef>
              <a:spcAft>
                <a:spcPts val="0"/>
              </a:spcAft>
            </a:pPr>
            <a:r>
              <a:rPr lang="en-US" sz="1600" b="1"/>
              <a:t>Group 2332</a:t>
            </a:r>
          </a:p>
          <a:p>
            <a:pPr algn="ctr" rtl="0">
              <a:spcBef>
                <a:spcPts val="0"/>
              </a:spcBef>
              <a:spcAft>
                <a:spcPts val="0"/>
              </a:spcAft>
            </a:pPr>
            <a:r>
              <a:rPr lang="en-US" sz="1600"/>
              <a:t>21902348 – Kaan Kurçer</a:t>
            </a:r>
          </a:p>
          <a:p>
            <a:pPr algn="ctr" rtl="0">
              <a:spcBef>
                <a:spcPts val="0"/>
              </a:spcBef>
              <a:spcAft>
                <a:spcPts val="0"/>
              </a:spcAft>
            </a:pPr>
            <a:r>
              <a:rPr lang="en-US" sz="1600"/>
              <a:t>21902903 – Osman Serhat Yılmaz</a:t>
            </a:r>
          </a:p>
          <a:p>
            <a:pPr algn="ctr" rtl="0">
              <a:spcBef>
                <a:spcPts val="0"/>
              </a:spcBef>
              <a:spcAft>
                <a:spcPts val="0"/>
              </a:spcAft>
            </a:pPr>
            <a:r>
              <a:rPr lang="en-US" sz="1600"/>
              <a:t>21903213 – Ali Doğaç Urkaya</a:t>
            </a:r>
          </a:p>
          <a:p>
            <a:pPr algn="ctr" rtl="0">
              <a:spcBef>
                <a:spcPts val="0"/>
              </a:spcBef>
              <a:spcAft>
                <a:spcPts val="0"/>
              </a:spcAft>
            </a:pPr>
            <a:r>
              <a:rPr lang="en-US" sz="1600"/>
              <a:t>21902358 – Özgür Abi</a:t>
            </a:r>
          </a:p>
          <a:p>
            <a:pPr algn="ctr" rtl="0">
              <a:spcBef>
                <a:spcPts val="0"/>
              </a:spcBef>
              <a:spcAft>
                <a:spcPts val="0"/>
              </a:spcAft>
            </a:pPr>
            <a:r>
              <a:rPr lang="en-US" sz="1600"/>
              <a:t>21902035 – Jankat Berslan Dinçer</a:t>
            </a:r>
          </a:p>
        </p:txBody>
      </p:sp>
    </p:spTree>
    <p:extLst>
      <p:ext uri="{BB962C8B-B14F-4D97-AF65-F5344CB8AC3E}">
        <p14:creationId xmlns:p14="http://schemas.microsoft.com/office/powerpoint/2010/main" val="2131568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0BC6-9DA0-FB4D-8879-DC8B3958C07C}"/>
              </a:ext>
            </a:extLst>
          </p:cNvPr>
          <p:cNvSpPr>
            <a:spLocks noGrp="1"/>
          </p:cNvSpPr>
          <p:nvPr>
            <p:ph type="title"/>
          </p:nvPr>
        </p:nvSpPr>
        <p:spPr>
          <a:xfrm>
            <a:off x="4224528" y="731520"/>
            <a:ext cx="6766560" cy="768096"/>
          </a:xfrm>
        </p:spPr>
        <p:txBody>
          <a:bodyPr/>
          <a:lstStyle/>
          <a:p>
            <a:r>
              <a:rPr lang="en-US" dirty="0"/>
              <a:t>Introduction</a:t>
            </a:r>
          </a:p>
        </p:txBody>
      </p:sp>
      <p:sp>
        <p:nvSpPr>
          <p:cNvPr id="3" name="Content Placeholder 2">
            <a:extLst>
              <a:ext uri="{FF2B5EF4-FFF2-40B4-BE49-F238E27FC236}">
                <a16:creationId xmlns:a16="http://schemas.microsoft.com/office/drawing/2014/main" id="{1E0B8C4B-3A3C-9FD1-59FB-1666C1F09376}"/>
              </a:ext>
            </a:extLst>
          </p:cNvPr>
          <p:cNvSpPr>
            <a:spLocks noGrp="1"/>
          </p:cNvSpPr>
          <p:nvPr>
            <p:ph idx="1"/>
          </p:nvPr>
        </p:nvSpPr>
        <p:spPr>
          <a:xfrm>
            <a:off x="4224528" y="1773936"/>
            <a:ext cx="6766560" cy="4514414"/>
          </a:xfrm>
        </p:spPr>
        <p:txBody>
          <a:bodyPr/>
          <a:lstStyle/>
          <a:p>
            <a:pPr>
              <a:lnSpc>
                <a:spcPct val="150000"/>
              </a:lnSpc>
              <a:spcBef>
                <a:spcPts val="0"/>
              </a:spcBef>
            </a:pPr>
            <a:r>
              <a:rPr lang="en-GB" sz="1600"/>
              <a:t>Restaurants are visited by hundreds of customers every day. Different types of customers have different spending habits, visiting times, and preferences. The traffic of the restaurant also varies greatly for different hours of the day. Although restaurant owners already record the inside of their restaurants for security reasons, they are unable to collect and utilize the data produced by their customers. The information gained from monitoring the customers’ count and preferences could be used to enhance both the user experience of the visitors and the profits of the restaurant owners. </a:t>
            </a:r>
            <a:endParaRPr lang="en-US" sz="1600" dirty="0"/>
          </a:p>
        </p:txBody>
      </p:sp>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979622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65E9-D88A-55D3-9D42-BD1C24B6DE9F}"/>
              </a:ext>
            </a:extLst>
          </p:cNvPr>
          <p:cNvSpPr>
            <a:spLocks noGrp="1"/>
          </p:cNvSpPr>
          <p:nvPr>
            <p:ph type="title"/>
          </p:nvPr>
        </p:nvSpPr>
        <p:spPr>
          <a:xfrm>
            <a:off x="459380" y="1317780"/>
            <a:ext cx="6637705" cy="768096"/>
          </a:xfrm>
        </p:spPr>
        <p:txBody>
          <a:bodyPr/>
          <a:lstStyle/>
          <a:p>
            <a:r>
              <a:rPr lang="en-US" sz="3200" b="1">
                <a:solidFill>
                  <a:schemeClr val="accent6"/>
                </a:solidFill>
                <a:latin typeface="Arial Black" panose="020B0604020202020204" pitchFamily="34" charset="0"/>
                <a:ea typeface="Arial Regular" pitchFamily="34" charset="-122"/>
                <a:cs typeface="Arial Black" panose="020B0604020202020204" pitchFamily="34" charset="0"/>
              </a:rPr>
              <a:t>Proposed System</a:t>
            </a:r>
            <a:endParaRPr lang="en-US" sz="3200" b="1" dirty="0">
              <a:solidFill>
                <a:schemeClr val="accent6"/>
              </a:solidFill>
              <a:latin typeface="Arial Black" panose="020B0604020202020204" pitchFamily="34" charset="0"/>
              <a:cs typeface="Arial Black" panose="020B0604020202020204" pitchFamily="34" charset="0"/>
            </a:endParaRPr>
          </a:p>
        </p:txBody>
      </p:sp>
      <p:sp>
        <p:nvSpPr>
          <p:cNvPr id="6" name="Content Placeholder 2">
            <a:extLst>
              <a:ext uri="{FF2B5EF4-FFF2-40B4-BE49-F238E27FC236}">
                <a16:creationId xmlns:a16="http://schemas.microsoft.com/office/drawing/2014/main" id="{1DD4CFB7-B7EA-6006-DC60-8266144D80EF}"/>
              </a:ext>
            </a:extLst>
          </p:cNvPr>
          <p:cNvSpPr txBox="1">
            <a:spLocks/>
          </p:cNvSpPr>
          <p:nvPr/>
        </p:nvSpPr>
        <p:spPr>
          <a:xfrm>
            <a:off x="459380" y="1946322"/>
            <a:ext cx="6766560" cy="3816915"/>
          </a:xfrm>
          <a:prstGeom prst="rect">
            <a:avLst/>
          </a:prstGeom>
        </p:spPr>
        <p:txBody>
          <a:bodyPr vert="horz" lIns="91440" tIns="45720" rIns="91440" bIns="45720" rtlCol="0">
            <a:noAutofit/>
          </a:bodyPr>
          <a:lstStyle>
            <a:lvl1pPr marL="0" indent="0" algn="l" defTabSz="914400" rtl="0" eaLnBrk="1" latinLnBrk="0" hangingPunct="1">
              <a:lnSpc>
                <a:spcPct val="150000"/>
              </a:lnSpc>
              <a:spcBef>
                <a:spcPts val="0"/>
              </a:spcBef>
              <a:buFont typeface="Arial" panose="020B0604020202020204" pitchFamily="34" charset="0"/>
              <a:buNone/>
              <a:defRPr sz="2400" kern="1200">
                <a:solidFill>
                  <a:schemeClr val="accent6"/>
                </a:solidFill>
                <a:latin typeface="+mn-lt"/>
                <a:ea typeface="+mn-ea"/>
                <a:cs typeface="+mn-cs"/>
              </a:defRPr>
            </a:lvl1pPr>
            <a:lvl2pPr marL="347472" indent="-347472" algn="l" defTabSz="914400" rtl="0" eaLnBrk="1" latinLnBrk="0" hangingPunct="1">
              <a:lnSpc>
                <a:spcPct val="150000"/>
              </a:lnSpc>
              <a:spcBef>
                <a:spcPts val="0"/>
              </a:spcBef>
              <a:buFont typeface="Arial" panose="020B0604020202020204" pitchFamily="34" charset="0"/>
              <a:buChar char="•"/>
              <a:defRPr sz="2000" kern="1200">
                <a:solidFill>
                  <a:schemeClr val="accent6"/>
                </a:solidFill>
                <a:latin typeface="+mn-lt"/>
                <a:ea typeface="+mn-ea"/>
                <a:cs typeface="+mn-cs"/>
              </a:defRPr>
            </a:lvl2pPr>
            <a:lvl3pPr marL="685800" indent="-347472" algn="l" defTabSz="914400" rtl="0" eaLnBrk="1" latinLnBrk="0" hangingPunct="1">
              <a:lnSpc>
                <a:spcPct val="150000"/>
              </a:lnSpc>
              <a:spcBef>
                <a:spcPts val="0"/>
              </a:spcBef>
              <a:buFont typeface="Arial" panose="020B0604020202020204" pitchFamily="34" charset="0"/>
              <a:buChar char="•"/>
              <a:defRPr sz="1800" kern="1200">
                <a:solidFill>
                  <a:schemeClr val="accent6"/>
                </a:solidFill>
                <a:latin typeface="+mn-lt"/>
                <a:ea typeface="+mn-ea"/>
                <a:cs typeface="+mn-cs"/>
              </a:defRPr>
            </a:lvl3pPr>
            <a:lvl4pPr marL="16002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4pPr>
            <a:lvl5pPr marL="20574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a:t>With Cyclops, we aim to analyze the camera feed of the restaurant to collect information and provide it to the restaurant owner along with tips on how to improve their restaurant using said information. Our program will allow restaurant owners to optimize their restaurants in order to provide their customers with a personalized experience and a restaurant that fits their preferences. It would also let them get more customers during less busy hours through promotions or discounts. This way they can increase both the satisfaction and the number of their customers, which would lead to increased profits. We also aim to display data on restaurant customer density so that potential customers can visit accordingly.</a:t>
            </a:r>
            <a:endParaRPr lang="en-US" sz="1600" dirty="0"/>
          </a:p>
        </p:txBody>
      </p:sp>
      <p:sp>
        <p:nvSpPr>
          <p:cNvPr id="7" name="Slide Number Placeholder 373">
            <a:extLst>
              <a:ext uri="{FF2B5EF4-FFF2-40B4-BE49-F238E27FC236}">
                <a16:creationId xmlns:a16="http://schemas.microsoft.com/office/drawing/2014/main" id="{71900542-573D-1CA0-4409-FD975CD4E981}"/>
              </a:ext>
            </a:extLst>
          </p:cNvPr>
          <p:cNvSpPr txBox="1">
            <a:spLocks/>
          </p:cNvSpPr>
          <p:nvPr/>
        </p:nvSpPr>
        <p:spPr>
          <a:xfrm>
            <a:off x="10945368" y="457200"/>
            <a:ext cx="987552" cy="27432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48F63A3B-78C7-47BE-AE5E-E10140E04643}" type="slidenum">
              <a:rPr lang="en-US" sz="1200" smtClean="0">
                <a:solidFill>
                  <a:schemeClr val="accent6"/>
                </a:solidFill>
                <a:latin typeface="Arial" panose="020B0604020202020204" pitchFamily="34" charset="0"/>
                <a:cs typeface="Arial" panose="020B0604020202020204" pitchFamily="34" charset="0"/>
              </a:rPr>
              <a:pPr algn="ctr"/>
              <a:t>3</a:t>
            </a:fld>
            <a:endParaRPr lang="en-US" sz="1200" dirty="0">
              <a:solidFill>
                <a:schemeClr val="accent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553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30A5BFC-C134-C072-C14D-9E51A94C8E7E}"/>
              </a:ext>
            </a:extLst>
          </p:cNvPr>
          <p:cNvSpPr>
            <a:spLocks noGrp="1"/>
          </p:cNvSpPr>
          <p:nvPr>
            <p:ph type="title"/>
          </p:nvPr>
        </p:nvSpPr>
        <p:spPr/>
        <p:txBody>
          <a:bodyPr/>
          <a:lstStyle/>
          <a:p>
            <a:r>
              <a:rPr lang="en-US" sz="3200"/>
              <a:t>Features</a:t>
            </a:r>
            <a:endParaRPr lang="en-US" sz="3200" dirty="0"/>
          </a:p>
        </p:txBody>
      </p:sp>
      <p:sp>
        <p:nvSpPr>
          <p:cNvPr id="374" name="Slide Number Placeholder 373">
            <a:extLst>
              <a:ext uri="{FF2B5EF4-FFF2-40B4-BE49-F238E27FC236}">
                <a16:creationId xmlns:a16="http://schemas.microsoft.com/office/drawing/2014/main" id="{049B2870-98EC-2977-8CE4-A7AA3009991A}"/>
              </a:ext>
            </a:extLst>
          </p:cNvPr>
          <p:cNvSpPr>
            <a:spLocks noGrp="1"/>
          </p:cNvSpPr>
          <p:nvPr>
            <p:ph type="sldNum" sz="quarter" idx="12"/>
          </p:nvPr>
        </p:nvSpPr>
        <p:spPr/>
        <p:txBody>
          <a:bodyPr/>
          <a:lstStyle/>
          <a:p>
            <a:fld id="{48F63A3B-78C7-47BE-AE5E-E10140E04643}" type="slidenum">
              <a:rPr lang="en-US" smtClean="0"/>
              <a:pPr/>
              <a:t>4</a:t>
            </a:fld>
            <a:endParaRPr lang="en-US" dirty="0"/>
          </a:p>
        </p:txBody>
      </p:sp>
      <p:sp>
        <p:nvSpPr>
          <p:cNvPr id="19" name="Text Placeholder 18">
            <a:extLst>
              <a:ext uri="{FF2B5EF4-FFF2-40B4-BE49-F238E27FC236}">
                <a16:creationId xmlns:a16="http://schemas.microsoft.com/office/drawing/2014/main" id="{270C77AB-7E91-84A6-3E62-DAB80E1E4481}"/>
              </a:ext>
            </a:extLst>
          </p:cNvPr>
          <p:cNvSpPr>
            <a:spLocks noGrp="1"/>
          </p:cNvSpPr>
          <p:nvPr>
            <p:ph type="body" idx="1"/>
          </p:nvPr>
        </p:nvSpPr>
        <p:spPr/>
        <p:txBody>
          <a:bodyPr/>
          <a:lstStyle/>
          <a:p>
            <a:pPr lvl="0"/>
            <a:r>
              <a:rPr lang="en-US"/>
              <a:t>Facıal recognıtıon</a:t>
            </a:r>
            <a:endParaRPr lang="en-US" dirty="0"/>
          </a:p>
        </p:txBody>
      </p:sp>
      <p:pic>
        <p:nvPicPr>
          <p:cNvPr id="292" name="Picture Placeholder 291" descr="Security camera">
            <a:extLst>
              <a:ext uri="{FF2B5EF4-FFF2-40B4-BE49-F238E27FC236}">
                <a16:creationId xmlns:a16="http://schemas.microsoft.com/office/drawing/2014/main" id="{8167DB44-EDED-0971-E35D-A5FA1E47C215}"/>
              </a:ext>
            </a:extLst>
          </p:cNvPr>
          <p:cNvPicPr>
            <a:picLocks noGrp="1" noChangeAspect="1"/>
          </p:cNvPicPr>
          <p:nvPr>
            <p:ph type="pic" sz="quarter" idx="23"/>
          </p:nvPr>
        </p:nvPicPr>
        <p:blipFill>
          <a:blip r:embed="rId2">
            <a:extLst>
              <a:ext uri="{96DAC541-7B7A-43D3-8B79-37D633B846F1}">
                <asvg:svgBlip xmlns:asvg="http://schemas.microsoft.com/office/drawing/2016/SVG/main" r:embed="rId3"/>
              </a:ext>
            </a:extLst>
          </a:blip>
          <a:srcRect/>
          <a:stretch/>
        </p:blipFill>
        <p:spPr>
          <a:xfrm>
            <a:off x="1339134" y="2111058"/>
            <a:ext cx="704088" cy="704088"/>
          </a:xfrm>
        </p:spPr>
      </p:pic>
      <p:sp>
        <p:nvSpPr>
          <p:cNvPr id="24" name="Text Placeholder 23">
            <a:extLst>
              <a:ext uri="{FF2B5EF4-FFF2-40B4-BE49-F238E27FC236}">
                <a16:creationId xmlns:a16="http://schemas.microsoft.com/office/drawing/2014/main" id="{A3BF8E55-B2B9-104D-F277-08902534735D}"/>
              </a:ext>
            </a:extLst>
          </p:cNvPr>
          <p:cNvSpPr>
            <a:spLocks noGrp="1"/>
          </p:cNvSpPr>
          <p:nvPr>
            <p:ph type="body" sz="quarter" idx="18"/>
          </p:nvPr>
        </p:nvSpPr>
        <p:spPr/>
        <p:txBody>
          <a:bodyPr/>
          <a:lstStyle/>
          <a:p>
            <a:pPr lvl="0"/>
            <a:r>
              <a:rPr lang="en-US"/>
              <a:t>Recognizes customers entering restaurant.</a:t>
            </a:r>
            <a:endParaRPr lang="en-US" dirty="0"/>
          </a:p>
        </p:txBody>
      </p:sp>
      <p:sp>
        <p:nvSpPr>
          <p:cNvPr id="20" name="Text Placeholder 19">
            <a:extLst>
              <a:ext uri="{FF2B5EF4-FFF2-40B4-BE49-F238E27FC236}">
                <a16:creationId xmlns:a16="http://schemas.microsoft.com/office/drawing/2014/main" id="{15DD9AC8-4A5F-70DB-AA68-C461059D81A1}"/>
              </a:ext>
            </a:extLst>
          </p:cNvPr>
          <p:cNvSpPr>
            <a:spLocks noGrp="1"/>
          </p:cNvSpPr>
          <p:nvPr>
            <p:ph type="body" sz="quarter" idx="3"/>
          </p:nvPr>
        </p:nvSpPr>
        <p:spPr/>
        <p:txBody>
          <a:bodyPr/>
          <a:lstStyle/>
          <a:p>
            <a:r>
              <a:rPr lang="en-US"/>
              <a:t>Data Collection</a:t>
            </a:r>
            <a:endParaRPr lang="en-US" dirty="0"/>
          </a:p>
        </p:txBody>
      </p:sp>
      <p:pic>
        <p:nvPicPr>
          <p:cNvPr id="290" name="Picture Placeholder 289" descr="List">
            <a:extLst>
              <a:ext uri="{FF2B5EF4-FFF2-40B4-BE49-F238E27FC236}">
                <a16:creationId xmlns:a16="http://schemas.microsoft.com/office/drawing/2014/main" id="{E63515FB-9439-CCAE-C220-6F0E5ECB75E8}"/>
              </a:ext>
            </a:extLst>
          </p:cNvPr>
          <p:cNvPicPr>
            <a:picLocks noGrp="1" noChangeAspect="1"/>
          </p:cNvPicPr>
          <p:nvPr>
            <p:ph type="pic" sz="quarter" idx="27"/>
          </p:nvPr>
        </p:nvPicPr>
        <p:blipFill>
          <a:blip r:embed="rId4">
            <a:extLst>
              <a:ext uri="{96DAC541-7B7A-43D3-8B79-37D633B846F1}">
                <asvg:svgBlip xmlns:asvg="http://schemas.microsoft.com/office/drawing/2016/SVG/main" r:embed="rId5"/>
              </a:ext>
            </a:extLst>
          </a:blip>
          <a:srcRect/>
          <a:stretch/>
        </p:blipFill>
        <p:spPr>
          <a:xfrm>
            <a:off x="3554707" y="2111058"/>
            <a:ext cx="704088" cy="704088"/>
          </a:xfrm>
        </p:spPr>
      </p:pic>
      <p:sp>
        <p:nvSpPr>
          <p:cNvPr id="25" name="Text Placeholder 24">
            <a:extLst>
              <a:ext uri="{FF2B5EF4-FFF2-40B4-BE49-F238E27FC236}">
                <a16:creationId xmlns:a16="http://schemas.microsoft.com/office/drawing/2014/main" id="{BCE9DA14-62AB-A857-6387-1F5D330B3F36}"/>
              </a:ext>
            </a:extLst>
          </p:cNvPr>
          <p:cNvSpPr>
            <a:spLocks noGrp="1"/>
          </p:cNvSpPr>
          <p:nvPr>
            <p:ph type="body" sz="quarter" idx="19"/>
          </p:nvPr>
        </p:nvSpPr>
        <p:spPr/>
        <p:txBody>
          <a:bodyPr/>
          <a:lstStyle/>
          <a:p>
            <a:pPr lvl="0"/>
            <a:r>
              <a:rPr lang="en-US"/>
              <a:t>Keeps data on customer density and profiles.</a:t>
            </a:r>
            <a:endParaRPr lang="en-US" dirty="0"/>
          </a:p>
        </p:txBody>
      </p:sp>
      <p:sp>
        <p:nvSpPr>
          <p:cNvPr id="21" name="Text Placeholder 20">
            <a:extLst>
              <a:ext uri="{FF2B5EF4-FFF2-40B4-BE49-F238E27FC236}">
                <a16:creationId xmlns:a16="http://schemas.microsoft.com/office/drawing/2014/main" id="{A28A203B-0CF0-2AB0-5F54-07C8E3003918}"/>
              </a:ext>
            </a:extLst>
          </p:cNvPr>
          <p:cNvSpPr>
            <a:spLocks noGrp="1"/>
          </p:cNvSpPr>
          <p:nvPr>
            <p:ph type="body" sz="quarter" idx="13"/>
          </p:nvPr>
        </p:nvSpPr>
        <p:spPr/>
        <p:txBody>
          <a:bodyPr/>
          <a:lstStyle/>
          <a:p>
            <a:r>
              <a:rPr lang="en-US"/>
              <a:t>Restaurant densıty</a:t>
            </a:r>
            <a:endParaRPr lang="en-US" dirty="0"/>
          </a:p>
        </p:txBody>
      </p:sp>
      <p:pic>
        <p:nvPicPr>
          <p:cNvPr id="288" name="Picture Placeholder 287" descr="Bar chart">
            <a:extLst>
              <a:ext uri="{FF2B5EF4-FFF2-40B4-BE49-F238E27FC236}">
                <a16:creationId xmlns:a16="http://schemas.microsoft.com/office/drawing/2014/main" id="{A5707D4A-497A-679A-3ACA-721E8D0E2699}"/>
              </a:ext>
            </a:extLst>
          </p:cNvPr>
          <p:cNvPicPr>
            <a:picLocks noGrp="1" noChangeAspect="1"/>
          </p:cNvPicPr>
          <p:nvPr>
            <p:ph type="pic" sz="quarter" idx="26"/>
          </p:nvPr>
        </p:nvPicPr>
        <p:blipFill>
          <a:blip r:embed="rId6">
            <a:extLst>
              <a:ext uri="{96DAC541-7B7A-43D3-8B79-37D633B846F1}">
                <asvg:svgBlip xmlns:asvg="http://schemas.microsoft.com/office/drawing/2016/SVG/main" r:embed="rId7"/>
              </a:ext>
            </a:extLst>
          </a:blip>
          <a:srcRect/>
          <a:stretch/>
        </p:blipFill>
        <p:spPr>
          <a:xfrm>
            <a:off x="5770280" y="2111058"/>
            <a:ext cx="704088" cy="704088"/>
          </a:xfrm>
        </p:spPr>
      </p:pic>
      <p:sp>
        <p:nvSpPr>
          <p:cNvPr id="26" name="Text Placeholder 25">
            <a:extLst>
              <a:ext uri="{FF2B5EF4-FFF2-40B4-BE49-F238E27FC236}">
                <a16:creationId xmlns:a16="http://schemas.microsoft.com/office/drawing/2014/main" id="{710CB940-D45B-59F1-06E5-9CC94100EF05}"/>
              </a:ext>
            </a:extLst>
          </p:cNvPr>
          <p:cNvSpPr>
            <a:spLocks noGrp="1"/>
          </p:cNvSpPr>
          <p:nvPr>
            <p:ph type="body" sz="quarter" idx="20"/>
          </p:nvPr>
        </p:nvSpPr>
        <p:spPr/>
        <p:txBody>
          <a:bodyPr/>
          <a:lstStyle/>
          <a:p>
            <a:pPr lvl="0"/>
            <a:r>
              <a:rPr lang="en-US"/>
              <a:t>Displays restaurant density at different hours and days.</a:t>
            </a:r>
            <a:endParaRPr lang="en-US" dirty="0"/>
          </a:p>
        </p:txBody>
      </p:sp>
      <p:sp>
        <p:nvSpPr>
          <p:cNvPr id="22" name="Text Placeholder 21">
            <a:extLst>
              <a:ext uri="{FF2B5EF4-FFF2-40B4-BE49-F238E27FC236}">
                <a16:creationId xmlns:a16="http://schemas.microsoft.com/office/drawing/2014/main" id="{05BC0115-F702-2E0A-61A4-4A6CE33FD775}"/>
              </a:ext>
            </a:extLst>
          </p:cNvPr>
          <p:cNvSpPr>
            <a:spLocks noGrp="1"/>
          </p:cNvSpPr>
          <p:nvPr>
            <p:ph type="body" sz="quarter" idx="15"/>
          </p:nvPr>
        </p:nvSpPr>
        <p:spPr/>
        <p:txBody>
          <a:bodyPr/>
          <a:lstStyle/>
          <a:p>
            <a:r>
              <a:rPr lang="en-US"/>
              <a:t>Personalızed experıences</a:t>
            </a:r>
            <a:endParaRPr lang="en-US" dirty="0"/>
          </a:p>
          <a:p>
            <a:endParaRPr lang="en-US" dirty="0"/>
          </a:p>
        </p:txBody>
      </p:sp>
      <p:pic>
        <p:nvPicPr>
          <p:cNvPr id="270" name="Picture Placeholder 269" descr="Waiter">
            <a:extLst>
              <a:ext uri="{FF2B5EF4-FFF2-40B4-BE49-F238E27FC236}">
                <a16:creationId xmlns:a16="http://schemas.microsoft.com/office/drawing/2014/main" id="{DE7A4D25-3CA5-F92A-988A-F913C367D593}"/>
              </a:ext>
            </a:extLst>
          </p:cNvPr>
          <p:cNvPicPr>
            <a:picLocks noGrp="1" noChangeAspect="1"/>
          </p:cNvPicPr>
          <p:nvPr>
            <p:ph type="pic" sz="quarter" idx="25"/>
          </p:nvPr>
        </p:nvPicPr>
        <p:blipFill>
          <a:blip r:embed="rId8">
            <a:extLst>
              <a:ext uri="{96DAC541-7B7A-43D3-8B79-37D633B846F1}">
                <asvg:svgBlip xmlns:asvg="http://schemas.microsoft.com/office/drawing/2016/SVG/main" r:embed="rId9"/>
              </a:ext>
            </a:extLst>
          </a:blip>
          <a:srcRect/>
          <a:stretch/>
        </p:blipFill>
        <p:spPr>
          <a:xfrm>
            <a:off x="7985853" y="2111058"/>
            <a:ext cx="704088" cy="704088"/>
          </a:xfrm>
        </p:spPr>
      </p:pic>
      <p:sp>
        <p:nvSpPr>
          <p:cNvPr id="27" name="Text Placeholder 26">
            <a:extLst>
              <a:ext uri="{FF2B5EF4-FFF2-40B4-BE49-F238E27FC236}">
                <a16:creationId xmlns:a16="http://schemas.microsoft.com/office/drawing/2014/main" id="{A0DA38E3-68A2-4FF9-022B-BA0DF832B1DB}"/>
              </a:ext>
            </a:extLst>
          </p:cNvPr>
          <p:cNvSpPr>
            <a:spLocks noGrp="1"/>
          </p:cNvSpPr>
          <p:nvPr>
            <p:ph type="body" sz="quarter" idx="21"/>
          </p:nvPr>
        </p:nvSpPr>
        <p:spPr/>
        <p:txBody>
          <a:bodyPr/>
          <a:lstStyle/>
          <a:p>
            <a:pPr lvl="0"/>
            <a:r>
              <a:rPr lang="en-US"/>
              <a:t>Waiters can recognize and serve repeat customers with personalized experiences.</a:t>
            </a:r>
            <a:endParaRPr lang="en-US" dirty="0"/>
          </a:p>
        </p:txBody>
      </p:sp>
      <p:sp>
        <p:nvSpPr>
          <p:cNvPr id="23" name="Text Placeholder 22">
            <a:extLst>
              <a:ext uri="{FF2B5EF4-FFF2-40B4-BE49-F238E27FC236}">
                <a16:creationId xmlns:a16="http://schemas.microsoft.com/office/drawing/2014/main" id="{9D48D07F-2D5B-F0D5-4005-197607C4F197}"/>
              </a:ext>
            </a:extLst>
          </p:cNvPr>
          <p:cNvSpPr>
            <a:spLocks noGrp="1"/>
          </p:cNvSpPr>
          <p:nvPr>
            <p:ph type="body" sz="quarter" idx="17"/>
          </p:nvPr>
        </p:nvSpPr>
        <p:spPr/>
        <p:txBody>
          <a:bodyPr/>
          <a:lstStyle/>
          <a:p>
            <a:r>
              <a:rPr lang="en-US"/>
              <a:t>Increase profits</a:t>
            </a:r>
            <a:endParaRPr lang="en-US" dirty="0"/>
          </a:p>
          <a:p>
            <a:endParaRPr lang="en-US" dirty="0"/>
          </a:p>
        </p:txBody>
      </p:sp>
      <p:pic>
        <p:nvPicPr>
          <p:cNvPr id="268" name="Picture Placeholder 267" descr="Money">
            <a:extLst>
              <a:ext uri="{FF2B5EF4-FFF2-40B4-BE49-F238E27FC236}">
                <a16:creationId xmlns:a16="http://schemas.microsoft.com/office/drawing/2014/main" id="{1A522F41-60C1-3803-6132-18E154C0E328}"/>
              </a:ext>
            </a:extLst>
          </p:cNvPr>
          <p:cNvPicPr>
            <a:picLocks noGrp="1" noChangeAspect="1"/>
          </p:cNvPicPr>
          <p:nvPr>
            <p:ph type="pic" sz="quarter" idx="24"/>
          </p:nvPr>
        </p:nvPicPr>
        <p:blipFill>
          <a:blip r:embed="rId10">
            <a:extLst>
              <a:ext uri="{96DAC541-7B7A-43D3-8B79-37D633B846F1}">
                <asvg:svgBlip xmlns:asvg="http://schemas.microsoft.com/office/drawing/2016/SVG/main" r:embed="rId11"/>
              </a:ext>
            </a:extLst>
          </a:blip>
          <a:srcRect/>
          <a:stretch/>
        </p:blipFill>
        <p:spPr>
          <a:xfrm>
            <a:off x="10201425" y="2111058"/>
            <a:ext cx="704088" cy="704088"/>
          </a:xfrm>
        </p:spPr>
      </p:pic>
      <p:sp>
        <p:nvSpPr>
          <p:cNvPr id="28" name="Text Placeholder 27">
            <a:extLst>
              <a:ext uri="{FF2B5EF4-FFF2-40B4-BE49-F238E27FC236}">
                <a16:creationId xmlns:a16="http://schemas.microsoft.com/office/drawing/2014/main" id="{B72BD1AE-7290-BA6E-18FB-8181C0D13E7C}"/>
              </a:ext>
            </a:extLst>
          </p:cNvPr>
          <p:cNvSpPr>
            <a:spLocks noGrp="1"/>
          </p:cNvSpPr>
          <p:nvPr>
            <p:ph type="body" sz="quarter" idx="22"/>
          </p:nvPr>
        </p:nvSpPr>
        <p:spPr/>
        <p:txBody>
          <a:bodyPr/>
          <a:lstStyle/>
          <a:p>
            <a:pPr lvl="0"/>
            <a:r>
              <a:rPr lang="en-US"/>
              <a:t>Managers can use the data to increase profits.</a:t>
            </a:r>
            <a:endParaRPr lang="en-US" dirty="0"/>
          </a:p>
        </p:txBody>
      </p:sp>
    </p:spTree>
    <p:extLst>
      <p:ext uri="{BB962C8B-B14F-4D97-AF65-F5344CB8AC3E}">
        <p14:creationId xmlns:p14="http://schemas.microsoft.com/office/powerpoint/2010/main" val="184400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4">
            <a:extLst>
              <a:ext uri="{FF2B5EF4-FFF2-40B4-BE49-F238E27FC236}">
                <a16:creationId xmlns:a16="http://schemas.microsoft.com/office/drawing/2014/main" id="{5058AE03-D409-0714-CCED-4548A9C92023}"/>
              </a:ext>
            </a:extLst>
          </p:cNvPr>
          <p:cNvSpPr>
            <a:spLocks noGrp="1"/>
          </p:cNvSpPr>
          <p:nvPr>
            <p:ph type="sldNum" sz="quarter" idx="12"/>
          </p:nvPr>
        </p:nvSpPr>
        <p:spPr/>
        <p:txBody>
          <a:bodyPr/>
          <a:lstStyle/>
          <a:p>
            <a:fld id="{48F63A3B-78C7-47BE-AE5E-E10140E04643}" type="slidenum">
              <a:rPr lang="en-US" smtClean="0"/>
              <a:t>5</a:t>
            </a:fld>
            <a:endParaRPr lang="en-US" dirty="0"/>
          </a:p>
        </p:txBody>
      </p:sp>
      <p:sp>
        <p:nvSpPr>
          <p:cNvPr id="3" name="Title 1">
            <a:extLst>
              <a:ext uri="{FF2B5EF4-FFF2-40B4-BE49-F238E27FC236}">
                <a16:creationId xmlns:a16="http://schemas.microsoft.com/office/drawing/2014/main" id="{AAB661E4-FB3B-B5F1-6739-492A761788E0}"/>
              </a:ext>
            </a:extLst>
          </p:cNvPr>
          <p:cNvSpPr txBox="1">
            <a:spLocks/>
          </p:cNvSpPr>
          <p:nvPr/>
        </p:nvSpPr>
        <p:spPr>
          <a:xfrm>
            <a:off x="3950963" y="1228039"/>
            <a:ext cx="6120776" cy="768096"/>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sz="3300" b="1" kern="1200" cap="all" baseline="0">
                <a:solidFill>
                  <a:schemeClr val="accent6"/>
                </a:solidFill>
                <a:latin typeface="Arial" panose="020B0604020202020204" pitchFamily="34" charset="0"/>
                <a:ea typeface="+mj-ea"/>
                <a:cs typeface="Arial" panose="020B0604020202020204" pitchFamily="34" charset="0"/>
              </a:defRPr>
            </a:lvl1pPr>
          </a:lstStyle>
          <a:p>
            <a:r>
              <a:rPr lang="en-US" sz="3200">
                <a:latin typeface="Arial Black" panose="020B0604020202020204" pitchFamily="34" charset="0"/>
                <a:ea typeface="Arial Regular" pitchFamily="34" charset="-122"/>
                <a:cs typeface="Arial Black" panose="020B0604020202020204" pitchFamily="34" charset="0"/>
              </a:rPr>
              <a:t>Goals achıeved</a:t>
            </a:r>
            <a:endParaRPr lang="en-US" sz="3200" dirty="0">
              <a:latin typeface="Arial Black" panose="020B0604020202020204" pitchFamily="34" charset="0"/>
              <a:cs typeface="Arial Black" panose="020B0604020202020204" pitchFamily="34" charset="0"/>
            </a:endParaRPr>
          </a:p>
        </p:txBody>
      </p:sp>
      <p:sp>
        <p:nvSpPr>
          <p:cNvPr id="4" name="TextBox 3">
            <a:extLst>
              <a:ext uri="{FF2B5EF4-FFF2-40B4-BE49-F238E27FC236}">
                <a16:creationId xmlns:a16="http://schemas.microsoft.com/office/drawing/2014/main" id="{9BB61C29-3E77-BBF8-6407-1D4E53195184}"/>
              </a:ext>
            </a:extLst>
          </p:cNvPr>
          <p:cNvSpPr txBox="1"/>
          <p:nvPr/>
        </p:nvSpPr>
        <p:spPr>
          <a:xfrm>
            <a:off x="3930746" y="2249843"/>
            <a:ext cx="5647217" cy="2585323"/>
          </a:xfrm>
          <a:prstGeom prst="rect">
            <a:avLst/>
          </a:prstGeom>
          <a:noFill/>
        </p:spPr>
        <p:txBody>
          <a:bodyPr wrap="square" rtlCol="0">
            <a:spAutoFit/>
          </a:bodyPr>
          <a:lstStyle/>
          <a:p>
            <a:pPr marL="285750" indent="-285750">
              <a:buFont typeface="Arial" panose="020B0604020202020204" pitchFamily="34" charset="0"/>
              <a:buChar char="•"/>
            </a:pPr>
            <a:r>
              <a:rPr lang="en-GB"/>
              <a:t>Implemented a basic human counting system.</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Developed a web application to display the necessary information to both the customers and managers.</a:t>
            </a:r>
          </a:p>
          <a:p>
            <a:endParaRPr lang="en-GB"/>
          </a:p>
          <a:p>
            <a:pPr marL="285750" indent="-285750">
              <a:buFont typeface="Arial" panose="020B0604020202020204" pitchFamily="34" charset="0"/>
              <a:buChar char="•"/>
            </a:pPr>
            <a:r>
              <a:rPr lang="en-GB"/>
              <a:t>Developed an initial database.</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Integrated the backend and the frontend of the web application with the ability to display restaurant data.</a:t>
            </a:r>
          </a:p>
        </p:txBody>
      </p:sp>
    </p:spTree>
    <p:extLst>
      <p:ext uri="{BB962C8B-B14F-4D97-AF65-F5344CB8AC3E}">
        <p14:creationId xmlns:p14="http://schemas.microsoft.com/office/powerpoint/2010/main" val="3486285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22">
            <a:extLst>
              <a:ext uri="{FF2B5EF4-FFF2-40B4-BE49-F238E27FC236}">
                <a16:creationId xmlns:a16="http://schemas.microsoft.com/office/drawing/2014/main" id="{94FF72B7-0438-3641-5939-75128934B0DF}"/>
              </a:ext>
            </a:extLst>
          </p:cNvPr>
          <p:cNvSpPr>
            <a:spLocks noGrp="1"/>
          </p:cNvSpPr>
          <p:nvPr>
            <p:ph type="sldNum" sz="quarter" idx="12"/>
          </p:nvPr>
        </p:nvSpPr>
        <p:spPr/>
        <p:txBody>
          <a:bodyPr/>
          <a:lstStyle/>
          <a:p>
            <a:fld id="{48F63A3B-78C7-47BE-AE5E-E10140E04643}" type="slidenum">
              <a:rPr lang="en-US" smtClean="0"/>
              <a:t>6</a:t>
            </a:fld>
            <a:endParaRPr lang="en-US" dirty="0"/>
          </a:p>
        </p:txBody>
      </p:sp>
      <p:sp>
        <p:nvSpPr>
          <p:cNvPr id="14" name="Title 1">
            <a:extLst>
              <a:ext uri="{FF2B5EF4-FFF2-40B4-BE49-F238E27FC236}">
                <a16:creationId xmlns:a16="http://schemas.microsoft.com/office/drawing/2014/main" id="{F6BB9142-1765-5630-878D-81F08BB3CC57}"/>
              </a:ext>
            </a:extLst>
          </p:cNvPr>
          <p:cNvSpPr>
            <a:spLocks noGrp="1"/>
          </p:cNvSpPr>
          <p:nvPr>
            <p:ph type="title"/>
          </p:nvPr>
        </p:nvSpPr>
        <p:spPr>
          <a:xfrm>
            <a:off x="6169095" y="1214616"/>
            <a:ext cx="5175224" cy="768096"/>
          </a:xfrm>
        </p:spPr>
        <p:txBody>
          <a:bodyPr/>
          <a:lstStyle/>
          <a:p>
            <a:r>
              <a:rPr lang="en-US" sz="3200">
                <a:latin typeface="Arial Black" panose="020B0604020202020204" pitchFamily="34" charset="0"/>
                <a:ea typeface="Arial Regular" pitchFamily="34" charset="-122"/>
                <a:cs typeface="Arial Black" panose="020B0604020202020204" pitchFamily="34" charset="0"/>
              </a:rPr>
              <a:t>Progress plan</a:t>
            </a:r>
            <a:endParaRPr lang="en-US" sz="3200" b="1" dirty="0">
              <a:solidFill>
                <a:schemeClr val="accent6"/>
              </a:solidFill>
              <a:latin typeface="Arial Black" panose="020B0604020202020204" pitchFamily="34" charset="0"/>
              <a:cs typeface="Arial Black" panose="020B0604020202020204" pitchFamily="34" charset="0"/>
            </a:endParaRPr>
          </a:p>
        </p:txBody>
      </p:sp>
      <p:graphicFrame>
        <p:nvGraphicFramePr>
          <p:cNvPr id="18" name="Table 18">
            <a:extLst>
              <a:ext uri="{FF2B5EF4-FFF2-40B4-BE49-F238E27FC236}">
                <a16:creationId xmlns:a16="http://schemas.microsoft.com/office/drawing/2014/main" id="{71CF95E5-3E37-3475-68CC-42AF8815E7AE}"/>
              </a:ext>
            </a:extLst>
          </p:cNvPr>
          <p:cNvGraphicFramePr>
            <a:graphicFrameLocks noGrp="1"/>
          </p:cNvGraphicFramePr>
          <p:nvPr>
            <p:extLst>
              <p:ext uri="{D42A27DB-BD31-4B8C-83A1-F6EECF244321}">
                <p14:modId xmlns:p14="http://schemas.microsoft.com/office/powerpoint/2010/main" val="1809434852"/>
              </p:ext>
            </p:extLst>
          </p:nvPr>
        </p:nvGraphicFramePr>
        <p:xfrm>
          <a:off x="631037" y="1214616"/>
          <a:ext cx="5073474" cy="4573787"/>
        </p:xfrm>
        <a:graphic>
          <a:graphicData uri="http://schemas.openxmlformats.org/drawingml/2006/table">
            <a:tbl>
              <a:tblPr firstRow="1" bandRow="1">
                <a:effectLst/>
                <a:tableStyleId>{21E4AEA4-8DFA-4A89-87EB-49C32662AFE0}</a:tableStyleId>
              </a:tblPr>
              <a:tblGrid>
                <a:gridCol w="845579">
                  <a:extLst>
                    <a:ext uri="{9D8B030D-6E8A-4147-A177-3AD203B41FA5}">
                      <a16:colId xmlns:a16="http://schemas.microsoft.com/office/drawing/2014/main" val="2276529188"/>
                    </a:ext>
                  </a:extLst>
                </a:gridCol>
                <a:gridCol w="845579">
                  <a:extLst>
                    <a:ext uri="{9D8B030D-6E8A-4147-A177-3AD203B41FA5}">
                      <a16:colId xmlns:a16="http://schemas.microsoft.com/office/drawing/2014/main" val="4270868365"/>
                    </a:ext>
                  </a:extLst>
                </a:gridCol>
                <a:gridCol w="845579">
                  <a:extLst>
                    <a:ext uri="{9D8B030D-6E8A-4147-A177-3AD203B41FA5}">
                      <a16:colId xmlns:a16="http://schemas.microsoft.com/office/drawing/2014/main" val="1839970034"/>
                    </a:ext>
                  </a:extLst>
                </a:gridCol>
                <a:gridCol w="845579">
                  <a:extLst>
                    <a:ext uri="{9D8B030D-6E8A-4147-A177-3AD203B41FA5}">
                      <a16:colId xmlns:a16="http://schemas.microsoft.com/office/drawing/2014/main" val="3374417265"/>
                    </a:ext>
                  </a:extLst>
                </a:gridCol>
                <a:gridCol w="845579">
                  <a:extLst>
                    <a:ext uri="{9D8B030D-6E8A-4147-A177-3AD203B41FA5}">
                      <a16:colId xmlns:a16="http://schemas.microsoft.com/office/drawing/2014/main" val="3929746561"/>
                    </a:ext>
                  </a:extLst>
                </a:gridCol>
                <a:gridCol w="845579">
                  <a:extLst>
                    <a:ext uri="{9D8B030D-6E8A-4147-A177-3AD203B41FA5}">
                      <a16:colId xmlns:a16="http://schemas.microsoft.com/office/drawing/2014/main" val="863794869"/>
                    </a:ext>
                  </a:extLst>
                </a:gridCol>
              </a:tblGrid>
              <a:tr h="563139">
                <a:tc>
                  <a:txBody>
                    <a:bodyPr/>
                    <a:lstStyle/>
                    <a:p>
                      <a:r>
                        <a:rPr lang="en-GB" sz="1200"/>
                        <a:t>Action / Month</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GB" sz="1200"/>
                        <a:t>January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GB" sz="1200"/>
                        <a:t>February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GB" sz="1200"/>
                        <a:t>March</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GB" sz="1200"/>
                        <a:t>April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GB" sz="1200"/>
                        <a:t>May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45588266"/>
                  </a:ext>
                </a:extLst>
              </a:tr>
              <a:tr h="563139">
                <a:tc>
                  <a:txBody>
                    <a:bodyPr/>
                    <a:lstStyle/>
                    <a:p>
                      <a:r>
                        <a:rPr lang="en-GB" sz="1200"/>
                        <a:t>1</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solidFill>
                          <a:srgbClr val="FF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5623637"/>
                  </a:ext>
                </a:extLst>
              </a:tr>
              <a:tr h="563139">
                <a:tc>
                  <a:txBody>
                    <a:bodyPr/>
                    <a:lstStyle/>
                    <a:p>
                      <a:r>
                        <a:rPr lang="en-GB" sz="1200"/>
                        <a:t>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solidFill>
                          <a:srgbClr val="FF00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6084857"/>
                  </a:ext>
                </a:extLst>
              </a:tr>
              <a:tr h="563139">
                <a:tc>
                  <a:txBody>
                    <a:bodyPr/>
                    <a:lstStyle/>
                    <a:p>
                      <a:r>
                        <a:rPr lang="en-GB" sz="1200"/>
                        <a:t>3</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34416991"/>
                  </a:ext>
                </a:extLst>
              </a:tr>
              <a:tr h="631814">
                <a:tc>
                  <a:txBody>
                    <a:bodyPr/>
                    <a:lstStyle/>
                    <a:p>
                      <a:r>
                        <a:rPr lang="en-GB" sz="1200"/>
                        <a:t>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32681938"/>
                  </a:ext>
                </a:extLst>
              </a:tr>
              <a:tr h="563139">
                <a:tc>
                  <a:txBody>
                    <a:bodyPr/>
                    <a:lstStyle/>
                    <a:p>
                      <a:r>
                        <a:rPr lang="en-GB" sz="1200"/>
                        <a:t>5</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32009491"/>
                  </a:ext>
                </a:extLst>
              </a:tr>
              <a:tr h="563139">
                <a:tc>
                  <a:txBody>
                    <a:bodyPr/>
                    <a:lstStyle/>
                    <a:p>
                      <a:r>
                        <a:rPr lang="en-GB" sz="1200"/>
                        <a:t>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675039593"/>
                  </a:ext>
                </a:extLst>
              </a:tr>
              <a:tr h="563139">
                <a:tc>
                  <a:txBody>
                    <a:bodyPr/>
                    <a:lstStyle/>
                    <a:p>
                      <a:r>
                        <a:rPr lang="en-GB" sz="1200"/>
                        <a:t>7</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GB" sz="120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795476889"/>
                  </a:ext>
                </a:extLst>
              </a:tr>
            </a:tbl>
          </a:graphicData>
        </a:graphic>
      </p:graphicFrame>
      <p:sp>
        <p:nvSpPr>
          <p:cNvPr id="19" name="TextBox 18">
            <a:extLst>
              <a:ext uri="{FF2B5EF4-FFF2-40B4-BE49-F238E27FC236}">
                <a16:creationId xmlns:a16="http://schemas.microsoft.com/office/drawing/2014/main" id="{1A548B55-B22D-D8D3-AEA4-D0F2FBB62375}"/>
              </a:ext>
            </a:extLst>
          </p:cNvPr>
          <p:cNvSpPr txBox="1"/>
          <p:nvPr/>
        </p:nvSpPr>
        <p:spPr>
          <a:xfrm>
            <a:off x="6095999" y="1932758"/>
            <a:ext cx="5321417" cy="3693319"/>
          </a:xfrm>
          <a:prstGeom prst="rect">
            <a:avLst/>
          </a:prstGeom>
          <a:noFill/>
        </p:spPr>
        <p:txBody>
          <a:bodyPr wrap="square" rtlCol="0">
            <a:spAutoFit/>
          </a:bodyPr>
          <a:lstStyle/>
          <a:p>
            <a:r>
              <a:rPr lang="en-GB"/>
              <a:t>1 – Polish human counting system.</a:t>
            </a:r>
          </a:p>
          <a:p>
            <a:endParaRPr lang="en-GB"/>
          </a:p>
          <a:p>
            <a:r>
              <a:rPr lang="en-GB"/>
              <a:t>2 – Fully design the database.</a:t>
            </a:r>
          </a:p>
          <a:p>
            <a:endParaRPr lang="en-GB"/>
          </a:p>
          <a:p>
            <a:r>
              <a:rPr lang="en-GB"/>
              <a:t>3 – Make web application fully functional.</a:t>
            </a:r>
          </a:p>
          <a:p>
            <a:endParaRPr lang="en-GB"/>
          </a:p>
          <a:p>
            <a:r>
              <a:rPr lang="en-GB"/>
              <a:t>4 – Implement facial recognition.</a:t>
            </a:r>
          </a:p>
          <a:p>
            <a:endParaRPr lang="en-GB"/>
          </a:p>
          <a:p>
            <a:r>
              <a:rPr lang="en-GB"/>
              <a:t>5 – Implement server application.</a:t>
            </a:r>
          </a:p>
          <a:p>
            <a:endParaRPr lang="en-GB"/>
          </a:p>
          <a:p>
            <a:r>
              <a:rPr lang="en-GB"/>
              <a:t>6 – Integrate all systems.</a:t>
            </a:r>
          </a:p>
          <a:p>
            <a:endParaRPr lang="en-GB"/>
          </a:p>
          <a:p>
            <a:r>
              <a:rPr lang="en-GB"/>
              <a:t>7 – General polish.</a:t>
            </a:r>
          </a:p>
        </p:txBody>
      </p:sp>
    </p:spTree>
    <p:extLst>
      <p:ext uri="{BB962C8B-B14F-4D97-AF65-F5344CB8AC3E}">
        <p14:creationId xmlns:p14="http://schemas.microsoft.com/office/powerpoint/2010/main" val="318111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B426-5B7C-607E-D413-5D2C9495CC0A}"/>
              </a:ext>
            </a:extLst>
          </p:cNvPr>
          <p:cNvSpPr>
            <a:spLocks noGrp="1"/>
          </p:cNvSpPr>
          <p:nvPr>
            <p:ph type="ctrTitle"/>
          </p:nvPr>
        </p:nvSpPr>
        <p:spPr>
          <a:xfrm>
            <a:off x="1508760" y="2513076"/>
            <a:ext cx="4169664" cy="667512"/>
          </a:xfrm>
        </p:spPr>
        <p:txBody>
          <a:bodyPr/>
          <a:lstStyle/>
          <a:p>
            <a:r>
              <a:rPr lang="en-US" dirty="0"/>
              <a:t>THANK YOU</a:t>
            </a:r>
          </a:p>
        </p:txBody>
      </p:sp>
      <p:sp>
        <p:nvSpPr>
          <p:cNvPr id="3" name="Subtitle 2">
            <a:extLst>
              <a:ext uri="{FF2B5EF4-FFF2-40B4-BE49-F238E27FC236}">
                <a16:creationId xmlns:a16="http://schemas.microsoft.com/office/drawing/2014/main" id="{B787DFD8-D262-D485-B1F2-817C5A0928C5}"/>
              </a:ext>
            </a:extLst>
          </p:cNvPr>
          <p:cNvSpPr>
            <a:spLocks noGrp="1"/>
          </p:cNvSpPr>
          <p:nvPr>
            <p:ph type="subTitle" idx="1"/>
          </p:nvPr>
        </p:nvSpPr>
        <p:spPr>
          <a:xfrm>
            <a:off x="1527048" y="3384804"/>
            <a:ext cx="4169664" cy="2176272"/>
          </a:xfrm>
        </p:spPr>
        <p:txBody>
          <a:bodyPr/>
          <a:lstStyle/>
          <a:p>
            <a:r>
              <a:rPr lang="en-US"/>
              <a:t>We will move onto the demo.</a:t>
            </a:r>
            <a:endParaRPr lang="en-US" dirty="0"/>
          </a:p>
        </p:txBody>
      </p:sp>
    </p:spTree>
    <p:extLst>
      <p:ext uri="{BB962C8B-B14F-4D97-AF65-F5344CB8AC3E}">
        <p14:creationId xmlns:p14="http://schemas.microsoft.com/office/powerpoint/2010/main" val="1003962426"/>
      </p:ext>
    </p:extLst>
  </p:cSld>
  <p:clrMapOvr>
    <a:masterClrMapping/>
  </p:clrMapOvr>
</p:sld>
</file>

<file path=ppt/theme/theme1.xml><?xml version="1.0" encoding="utf-8"?>
<a:theme xmlns:a="http://schemas.openxmlformats.org/drawingml/2006/main" name="Office Theme">
  <a:themeElements>
    <a:clrScheme name="Custom 13">
      <a:dk1>
        <a:srgbClr val="000000"/>
      </a:dk1>
      <a:lt1>
        <a:srgbClr val="FDFAF6"/>
      </a:lt1>
      <a:dk2>
        <a:srgbClr val="44546A"/>
      </a:dk2>
      <a:lt2>
        <a:srgbClr val="E7E6E6"/>
      </a:lt2>
      <a:accent1>
        <a:srgbClr val="F5CDCE"/>
      </a:accent1>
      <a:accent2>
        <a:srgbClr val="DE8C8C"/>
      </a:accent2>
      <a:accent3>
        <a:srgbClr val="AAC3E8"/>
      </a:accent3>
      <a:accent4>
        <a:srgbClr val="D2D592"/>
      </a:accent4>
      <a:accent5>
        <a:srgbClr val="CCBE89"/>
      </a:accent5>
      <a:accent6>
        <a:srgbClr val="1F2C8F"/>
      </a:accent6>
      <a:hlink>
        <a:srgbClr val="1F2C8F"/>
      </a:hlink>
      <a:folHlink>
        <a:srgbClr val="AAC3E9"/>
      </a:folHlink>
    </a:clrScheme>
    <a:fontScheme name="Custom 22">
      <a:majorFont>
        <a:latin typeface="Arial Black"/>
        <a:ea typeface=""/>
        <a:cs typeface=""/>
      </a:majorFont>
      <a:minorFont>
        <a:latin typeface="Sabon Next L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metric-Color-Block_Win32_jx_v9.potx" id="{B1D493D9-AF74-4AD6-8F0C-5B1308D7041B}" vid="{1AA99070-5A1F-42D2-9F5B-E7354C9646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{1CA399CE-AF1C-4DF5-9448-1088D57432C5}tf78438558_win32</Template>
  <TotalTime>82</TotalTime>
  <Words>431</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Black</vt:lpstr>
      <vt:lpstr>Sabon Next LT</vt:lpstr>
      <vt:lpstr>Office Theme</vt:lpstr>
      <vt:lpstr>Cyclops Restaurant customer tracker </vt:lpstr>
      <vt:lpstr>Introduction</vt:lpstr>
      <vt:lpstr>Proposed System</vt:lpstr>
      <vt:lpstr>Features</vt:lpstr>
      <vt:lpstr>PowerPoint Presentation</vt:lpstr>
      <vt:lpstr>Progress plan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Cyclops Restaurant customer tracker </dc:title>
  <dc:subject/>
  <dc:creator>Jankat Dinçer</dc:creator>
  <cp:lastModifiedBy>Jankat Dinçer</cp:lastModifiedBy>
  <cp:revision>1</cp:revision>
  <dcterms:created xsi:type="dcterms:W3CDTF">2022-12-19T19:40:09Z</dcterms:created>
  <dcterms:modified xsi:type="dcterms:W3CDTF">2022-12-19T21:02:25Z</dcterms:modified>
</cp:coreProperties>
</file>